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6" r:id="rId4"/>
  </p:sldMasterIdLst>
  <p:notesMasterIdLst>
    <p:notesMasterId r:id="rId52"/>
  </p:notesMasterIdLst>
  <p:handoutMasterIdLst>
    <p:handoutMasterId r:id="rId53"/>
  </p:handoutMasterIdLst>
  <p:sldIdLst>
    <p:sldId id="377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5" r:id="rId18"/>
    <p:sldId id="346" r:id="rId19"/>
    <p:sldId id="347" r:id="rId20"/>
    <p:sldId id="344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31" r:id="rId50"/>
    <p:sldId id="376" r:id="rId5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E00"/>
    <a:srgbClr val="F8BF04"/>
    <a:srgbClr val="F7ABD6"/>
    <a:srgbClr val="004987"/>
    <a:srgbClr val="A0DEF1"/>
    <a:srgbClr val="EE3124"/>
    <a:srgbClr val="FF830C"/>
    <a:srgbClr val="005640"/>
    <a:srgbClr val="00B451"/>
    <a:srgbClr val="A8A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D7B03-50F2-435F-8988-DC45073BB69B}" v="4" dt="2026-09-15T17:26:56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71C66D-9B00-9DF7-9274-F92A7AB821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BB5384-CE5D-C79C-2BF8-F65E228E16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10D1D-14C9-7147-8D5E-1F395C4E6E7F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399F95-C394-ECD1-DDB0-DED33B77B2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36F78-BFD3-A222-63F0-2E7DE79214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44145-83B9-7B4F-AF74-73E80EFDE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703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40216-F876-7447-86C0-D1E1DDC90AC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1D9C2-2260-AC4F-AA16-86308DDC7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636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| Servicem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E1B2BD-6987-F993-5E9A-955306E721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68281" y="1065946"/>
            <a:ext cx="3807437" cy="2305285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A73578C-5D83-85F1-6F65-94544CD95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5DAC7A-D0E2-212F-4CBF-E1CB49708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43492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 | Trefoil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38F879D-6055-3DEA-B3B0-966D5DF18E1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7096" y="1465237"/>
            <a:ext cx="2069806" cy="2069804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C6584C6-1024-1222-FD1D-D3B35F3554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5250" y="4324290"/>
            <a:ext cx="3873500" cy="482600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 b="0" i="0">
                <a:solidFill>
                  <a:srgbClr val="F8BF04"/>
                </a:solidFill>
                <a:latin typeface="Girl Scout Display Light" panose="02020003000000000000" pitchFamily="18" charset="0"/>
              </a:defRPr>
            </a:lvl1pPr>
            <a:lvl2pPr marL="4572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2pPr>
            <a:lvl3pPr marL="9144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3pPr>
            <a:lvl4pPr marL="13716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4pPr>
            <a:lvl5pPr marL="18288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40409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 | Trefoil Forest Green">
    <p:bg>
      <p:bgPr>
        <a:solidFill>
          <a:srgbClr val="F7B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38F879D-6055-3DEA-B3B0-966D5DF18E1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7096" y="1465237"/>
            <a:ext cx="2069806" cy="2069804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C6584C6-1024-1222-FD1D-D3B35F3554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5250" y="4324290"/>
            <a:ext cx="3873500" cy="482600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Girl Scout Display Light" panose="02020003000000000000" pitchFamily="18" charset="0"/>
              </a:defRPr>
            </a:lvl1pPr>
            <a:lvl2pPr marL="4572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2pPr>
            <a:lvl3pPr marL="9144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3pPr>
            <a:lvl4pPr marL="13716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4pPr>
            <a:lvl5pPr marL="18288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02079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Trefoil Bubblegum"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38F879D-6055-3DEA-B3B0-966D5DF18E1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7096" y="1465237"/>
            <a:ext cx="2069806" cy="2069804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C6584C6-1024-1222-FD1D-D3B35F3554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5250" y="4324290"/>
            <a:ext cx="3873500" cy="482600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 b="0" i="0">
                <a:solidFill>
                  <a:srgbClr val="F7ABD6"/>
                </a:solidFill>
                <a:latin typeface="Girl Scout Display Light" panose="02020003000000000000" pitchFamily="18" charset="0"/>
              </a:defRPr>
            </a:lvl1pPr>
            <a:lvl2pPr marL="4572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2pPr>
            <a:lvl3pPr marL="9144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3pPr>
            <a:lvl4pPr marL="13716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4pPr>
            <a:lvl5pPr marL="18288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2308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Trefoil Ocean">
    <p:bg>
      <p:bgPr>
        <a:solidFill>
          <a:srgbClr val="F7A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38F879D-6055-3DEA-B3B0-966D5DF18E1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7096" y="1465237"/>
            <a:ext cx="2069806" cy="2069804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C6584C6-1024-1222-FD1D-D3B35F3554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5250" y="4324290"/>
            <a:ext cx="3873500" cy="482600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 b="0" i="0">
                <a:solidFill>
                  <a:srgbClr val="004987"/>
                </a:solidFill>
                <a:latin typeface="Girl Scout Display Light" panose="02020003000000000000" pitchFamily="18" charset="0"/>
              </a:defRPr>
            </a:lvl1pPr>
            <a:lvl2pPr marL="4572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2pPr>
            <a:lvl3pPr marL="9144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3pPr>
            <a:lvl4pPr marL="13716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4pPr>
            <a:lvl5pPr marL="1828800" indent="0" algn="ctr">
              <a:buFont typeface="Arial" panose="020B0604020202020204" pitchFamily="34" charset="0"/>
              <a:buNone/>
              <a:defRPr sz="1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292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| Title Center Forest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8506-8E5A-6DA3-B7E6-63E12F3B50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56267"/>
            <a:ext cx="7886700" cy="2230966"/>
          </a:xfrm>
        </p:spPr>
        <p:txBody>
          <a:bodyPr>
            <a:noAutofit/>
          </a:bodyPr>
          <a:lstStyle>
            <a:lvl1pPr algn="ctr">
              <a:defRPr sz="4400">
                <a:solidFill>
                  <a:srgbClr val="F8BF04"/>
                </a:solidFill>
              </a:defRPr>
            </a:lvl1pPr>
          </a:lstStyle>
          <a:p>
            <a:r>
              <a:rPr lang="en-US"/>
              <a:t>2026</a:t>
            </a:r>
            <a:br>
              <a:rPr lang="en-US"/>
            </a:br>
            <a:r>
              <a:rPr lang="en-US"/>
              <a:t>Presentation 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AEF130C-967B-FB18-F644-B4CB56E3C66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45170" y="4464344"/>
            <a:ext cx="453658" cy="4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3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| Title Center Gold">
    <p:bg>
      <p:bgPr>
        <a:solidFill>
          <a:srgbClr val="F7B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8506-8E5A-6DA3-B7E6-63E12F3B50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56267"/>
            <a:ext cx="7886700" cy="2230966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2026</a:t>
            </a:r>
            <a:br>
              <a:rPr lang="en-US"/>
            </a:br>
            <a:r>
              <a:rPr lang="en-US"/>
              <a:t>Presentation 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AEF130C-967B-FB18-F644-B4CB56E3C66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45170" y="4464344"/>
            <a:ext cx="453658" cy="4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6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| Title Center Ocean"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8506-8E5A-6DA3-B7E6-63E12F3B50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56267"/>
            <a:ext cx="7886700" cy="2230966"/>
          </a:xfrm>
        </p:spPr>
        <p:txBody>
          <a:bodyPr>
            <a:noAutofit/>
          </a:bodyPr>
          <a:lstStyle>
            <a:lvl1pPr algn="ctr">
              <a:defRPr sz="4400">
                <a:solidFill>
                  <a:srgbClr val="F7ABD6"/>
                </a:solidFill>
              </a:defRPr>
            </a:lvl1pPr>
          </a:lstStyle>
          <a:p>
            <a:r>
              <a:rPr lang="en-US"/>
              <a:t>2026</a:t>
            </a:r>
            <a:br>
              <a:rPr lang="en-US"/>
            </a:br>
            <a:r>
              <a:rPr lang="en-US"/>
              <a:t>Presentation 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AEF130C-967B-FB18-F644-B4CB56E3C66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45170" y="4464344"/>
            <a:ext cx="453658" cy="4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0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- Burs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91B347-5A67-CE4E-6F54-7CC0290B5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202" y="201791"/>
            <a:ext cx="4738690" cy="473869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1071CE-93D8-D8CA-DB94-385450D745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9904" y="1050959"/>
            <a:ext cx="3040364" cy="3041581"/>
          </a:xfrm>
          <a:custGeom>
            <a:avLst/>
            <a:gdLst>
              <a:gd name="csX0" fmla="*/ 1109033 w 3576575"/>
              <a:gd name="csY0" fmla="*/ 295 h 3578007"/>
              <a:gd name="csX1" fmla="*/ 1165473 w 3576575"/>
              <a:gd name="csY1" fmla="*/ 7227 h 3578007"/>
              <a:gd name="csX2" fmla="*/ 1656833 w 3576575"/>
              <a:gd name="csY2" fmla="*/ 166317 h 3578007"/>
              <a:gd name="csX3" fmla="*/ 1921255 w 3576575"/>
              <a:gd name="csY3" fmla="*/ 166317 h 3578007"/>
              <a:gd name="csX4" fmla="*/ 2412615 w 3576575"/>
              <a:gd name="csY4" fmla="*/ 7227 h 3578007"/>
              <a:gd name="csX5" fmla="*/ 2608058 w 3576575"/>
              <a:gd name="csY5" fmla="*/ 88189 h 3578007"/>
              <a:gd name="csX6" fmla="*/ 2843010 w 3576575"/>
              <a:gd name="csY6" fmla="*/ 548135 h 3578007"/>
              <a:gd name="csX7" fmla="*/ 3029952 w 3576575"/>
              <a:gd name="csY7" fmla="*/ 735077 h 3578007"/>
              <a:gd name="csX8" fmla="*/ 3489899 w 3576575"/>
              <a:gd name="csY8" fmla="*/ 970030 h 3578007"/>
              <a:gd name="csX9" fmla="*/ 3564839 w 3576575"/>
              <a:gd name="csY9" fmla="*/ 1053451 h 3578007"/>
              <a:gd name="csX10" fmla="*/ 3576575 w 3576575"/>
              <a:gd name="csY10" fmla="*/ 1103940 h 3578007"/>
              <a:gd name="csX11" fmla="*/ 3576575 w 3576575"/>
              <a:gd name="csY11" fmla="*/ 1118720 h 3578007"/>
              <a:gd name="csX12" fmla="*/ 3570861 w 3576575"/>
              <a:gd name="csY12" fmla="*/ 1165473 h 3578007"/>
              <a:gd name="csX13" fmla="*/ 3411770 w 3576575"/>
              <a:gd name="csY13" fmla="*/ 1656833 h 3578007"/>
              <a:gd name="csX14" fmla="*/ 3411770 w 3576575"/>
              <a:gd name="csY14" fmla="*/ 1921175 h 3578007"/>
              <a:gd name="csX15" fmla="*/ 3570861 w 3576575"/>
              <a:gd name="csY15" fmla="*/ 2412535 h 3578007"/>
              <a:gd name="csX16" fmla="*/ 3576575 w 3576575"/>
              <a:gd name="csY16" fmla="*/ 2459048 h 3578007"/>
              <a:gd name="csX17" fmla="*/ 3576575 w 3576575"/>
              <a:gd name="csY17" fmla="*/ 2474199 h 3578007"/>
              <a:gd name="csX18" fmla="*/ 3564870 w 3576575"/>
              <a:gd name="csY18" fmla="*/ 2524526 h 3578007"/>
              <a:gd name="csX19" fmla="*/ 3489899 w 3576575"/>
              <a:gd name="csY19" fmla="*/ 2607978 h 3578007"/>
              <a:gd name="csX20" fmla="*/ 3029952 w 3576575"/>
              <a:gd name="csY20" fmla="*/ 2842930 h 3578007"/>
              <a:gd name="csX21" fmla="*/ 2843010 w 3576575"/>
              <a:gd name="csY21" fmla="*/ 3029872 h 3578007"/>
              <a:gd name="csX22" fmla="*/ 2608058 w 3576575"/>
              <a:gd name="csY22" fmla="*/ 3489819 h 3578007"/>
              <a:gd name="csX23" fmla="*/ 2412615 w 3576575"/>
              <a:gd name="csY23" fmla="*/ 3570781 h 3578007"/>
              <a:gd name="csX24" fmla="*/ 1921255 w 3576575"/>
              <a:gd name="csY24" fmla="*/ 3411690 h 3578007"/>
              <a:gd name="csX25" fmla="*/ 1656833 w 3576575"/>
              <a:gd name="csY25" fmla="*/ 3411690 h 3578007"/>
              <a:gd name="csX26" fmla="*/ 1165473 w 3576575"/>
              <a:gd name="csY26" fmla="*/ 3570781 h 3578007"/>
              <a:gd name="csX27" fmla="*/ 970029 w 3576575"/>
              <a:gd name="csY27" fmla="*/ 3489819 h 3578007"/>
              <a:gd name="csX28" fmla="*/ 735077 w 3576575"/>
              <a:gd name="csY28" fmla="*/ 3029872 h 3578007"/>
              <a:gd name="csX29" fmla="*/ 548135 w 3576575"/>
              <a:gd name="csY29" fmla="*/ 2842930 h 3578007"/>
              <a:gd name="csX30" fmla="*/ 88189 w 3576575"/>
              <a:gd name="csY30" fmla="*/ 2607978 h 3578007"/>
              <a:gd name="csX31" fmla="*/ 7227 w 3576575"/>
              <a:gd name="csY31" fmla="*/ 2412535 h 3578007"/>
              <a:gd name="csX32" fmla="*/ 166236 w 3576575"/>
              <a:gd name="csY32" fmla="*/ 1921175 h 3578007"/>
              <a:gd name="csX33" fmla="*/ 166236 w 3576575"/>
              <a:gd name="csY33" fmla="*/ 1656833 h 3578007"/>
              <a:gd name="csX34" fmla="*/ 7227 w 3576575"/>
              <a:gd name="csY34" fmla="*/ 1165473 h 3578007"/>
              <a:gd name="csX35" fmla="*/ 88189 w 3576575"/>
              <a:gd name="csY35" fmla="*/ 970030 h 3578007"/>
              <a:gd name="csX36" fmla="*/ 548135 w 3576575"/>
              <a:gd name="csY36" fmla="*/ 735077 h 3578007"/>
              <a:gd name="csX37" fmla="*/ 735077 w 3576575"/>
              <a:gd name="csY37" fmla="*/ 548135 h 3578007"/>
              <a:gd name="csX38" fmla="*/ 970029 w 3576575"/>
              <a:gd name="csY38" fmla="*/ 88189 h 3578007"/>
              <a:gd name="csX39" fmla="*/ 1109033 w 3576575"/>
              <a:gd name="csY39" fmla="*/ 295 h 3578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576575" h="3578007">
                <a:moveTo>
                  <a:pt x="1109033" y="295"/>
                </a:moveTo>
                <a:cubicBezTo>
                  <a:pt x="1128053" y="-849"/>
                  <a:pt x="1147216" y="1317"/>
                  <a:pt x="1165473" y="7227"/>
                </a:cubicBezTo>
                <a:lnTo>
                  <a:pt x="1656833" y="166317"/>
                </a:lnTo>
                <a:cubicBezTo>
                  <a:pt x="1729860" y="189958"/>
                  <a:pt x="1848227" y="189958"/>
                  <a:pt x="1921255" y="166317"/>
                </a:cubicBezTo>
                <a:lnTo>
                  <a:pt x="2412615" y="7227"/>
                </a:lnTo>
                <a:cubicBezTo>
                  <a:pt x="2485643" y="-16414"/>
                  <a:pt x="2573163" y="19857"/>
                  <a:pt x="2608058" y="88189"/>
                </a:cubicBezTo>
                <a:lnTo>
                  <a:pt x="2843010" y="548135"/>
                </a:lnTo>
                <a:cubicBezTo>
                  <a:pt x="2877905" y="616468"/>
                  <a:pt x="2961620" y="700182"/>
                  <a:pt x="3029952" y="735077"/>
                </a:cubicBezTo>
                <a:lnTo>
                  <a:pt x="3489899" y="970030"/>
                </a:lnTo>
                <a:cubicBezTo>
                  <a:pt x="3524065" y="987477"/>
                  <a:pt x="3550195" y="1018081"/>
                  <a:pt x="3564839" y="1053451"/>
                </a:cubicBezTo>
                <a:lnTo>
                  <a:pt x="3576575" y="1103940"/>
                </a:lnTo>
                <a:lnTo>
                  <a:pt x="3576575" y="1118720"/>
                </a:lnTo>
                <a:lnTo>
                  <a:pt x="3570861" y="1165473"/>
                </a:lnTo>
                <a:lnTo>
                  <a:pt x="3411770" y="1656833"/>
                </a:lnTo>
                <a:cubicBezTo>
                  <a:pt x="3388129" y="1729860"/>
                  <a:pt x="3388129" y="1848228"/>
                  <a:pt x="3411770" y="1921175"/>
                </a:cubicBezTo>
                <a:lnTo>
                  <a:pt x="3570861" y="2412535"/>
                </a:lnTo>
                <a:lnTo>
                  <a:pt x="3576575" y="2459048"/>
                </a:lnTo>
                <a:lnTo>
                  <a:pt x="3576575" y="2474199"/>
                </a:lnTo>
                <a:lnTo>
                  <a:pt x="3564870" y="2524526"/>
                </a:lnTo>
                <a:cubicBezTo>
                  <a:pt x="3550216" y="2559886"/>
                  <a:pt x="3524065" y="2590490"/>
                  <a:pt x="3489899" y="2607978"/>
                </a:cubicBezTo>
                <a:lnTo>
                  <a:pt x="3029952" y="2842930"/>
                </a:lnTo>
                <a:cubicBezTo>
                  <a:pt x="2961620" y="2877825"/>
                  <a:pt x="2877905" y="2961540"/>
                  <a:pt x="2843010" y="3029872"/>
                </a:cubicBezTo>
                <a:lnTo>
                  <a:pt x="2608058" y="3489819"/>
                </a:lnTo>
                <a:cubicBezTo>
                  <a:pt x="2573163" y="3558151"/>
                  <a:pt x="2485643" y="3594421"/>
                  <a:pt x="2412615" y="3570781"/>
                </a:cubicBezTo>
                <a:lnTo>
                  <a:pt x="1921255" y="3411690"/>
                </a:lnTo>
                <a:cubicBezTo>
                  <a:pt x="1848227" y="3388049"/>
                  <a:pt x="1729860" y="3388049"/>
                  <a:pt x="1656833" y="3411690"/>
                </a:cubicBezTo>
                <a:lnTo>
                  <a:pt x="1165473" y="3570781"/>
                </a:lnTo>
                <a:cubicBezTo>
                  <a:pt x="1092445" y="3594421"/>
                  <a:pt x="1005005" y="3558151"/>
                  <a:pt x="970029" y="3489819"/>
                </a:cubicBezTo>
                <a:lnTo>
                  <a:pt x="735077" y="3029872"/>
                </a:lnTo>
                <a:cubicBezTo>
                  <a:pt x="700182" y="2961540"/>
                  <a:pt x="616468" y="2877825"/>
                  <a:pt x="548135" y="2842930"/>
                </a:cubicBezTo>
                <a:lnTo>
                  <a:pt x="88189" y="2607978"/>
                </a:lnTo>
                <a:cubicBezTo>
                  <a:pt x="19857" y="2573083"/>
                  <a:pt x="-16414" y="2485562"/>
                  <a:pt x="7227" y="2412535"/>
                </a:cubicBezTo>
                <a:lnTo>
                  <a:pt x="166236" y="1921175"/>
                </a:lnTo>
                <a:cubicBezTo>
                  <a:pt x="189877" y="1848147"/>
                  <a:pt x="189877" y="1729780"/>
                  <a:pt x="166236" y="1656833"/>
                </a:cubicBezTo>
                <a:lnTo>
                  <a:pt x="7227" y="1165473"/>
                </a:lnTo>
                <a:cubicBezTo>
                  <a:pt x="-16414" y="1092445"/>
                  <a:pt x="19857" y="1004924"/>
                  <a:pt x="88189" y="970030"/>
                </a:cubicBezTo>
                <a:lnTo>
                  <a:pt x="548135" y="735077"/>
                </a:lnTo>
                <a:cubicBezTo>
                  <a:pt x="616468" y="700182"/>
                  <a:pt x="700182" y="616468"/>
                  <a:pt x="735077" y="548135"/>
                </a:cubicBezTo>
                <a:lnTo>
                  <a:pt x="970029" y="88189"/>
                </a:lnTo>
                <a:cubicBezTo>
                  <a:pt x="996200" y="36940"/>
                  <a:pt x="1051973" y="3725"/>
                  <a:pt x="1109033" y="29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E324879-AD0F-7F43-4C51-1419CC98F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7250" y="2074249"/>
            <a:ext cx="3229548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Type your message here.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A246F29-4A08-E19F-CB45-64140E11D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4FF754E-717E-0ADF-01A9-C1B3ACF11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78609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- Flower"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95E972-0FEA-03F6-CC30-2C36D61FAA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202" y="201792"/>
            <a:ext cx="4913858" cy="4739916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866F381-9B1B-15D1-3469-B55C44D2F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8262" y="2074862"/>
            <a:ext cx="3068536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Type your message here.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2A590B9-395F-96CA-0FBF-5750F9E830D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51128" y="936346"/>
            <a:ext cx="3400047" cy="3277161"/>
          </a:xfrm>
          <a:custGeom>
            <a:avLst/>
            <a:gdLst>
              <a:gd name="csX0" fmla="*/ 1329078 w 3400047"/>
              <a:gd name="csY0" fmla="*/ 331 h 3277161"/>
              <a:gd name="csX1" fmla="*/ 1699949 w 3400047"/>
              <a:gd name="csY1" fmla="*/ 227654 h 3277161"/>
              <a:gd name="csX2" fmla="*/ 2225278 w 3400047"/>
              <a:gd name="csY2" fmla="*/ 21942 h 3277161"/>
              <a:gd name="csX3" fmla="*/ 2529337 w 3400047"/>
              <a:gd name="csY3" fmla="*/ 497124 h 3277161"/>
              <a:gd name="csX4" fmla="*/ 3075253 w 3400047"/>
              <a:gd name="csY4" fmla="*/ 639449 h 3277161"/>
              <a:gd name="csX5" fmla="*/ 3075327 w 3400047"/>
              <a:gd name="csY5" fmla="*/ 639449 h 3277161"/>
              <a:gd name="csX6" fmla="*/ 3042003 w 3400047"/>
              <a:gd name="csY6" fmla="*/ 1202603 h 3277161"/>
              <a:gd name="csX7" fmla="*/ 3400047 w 3400047"/>
              <a:gd name="csY7" fmla="*/ 1638613 h 3277161"/>
              <a:gd name="csX8" fmla="*/ 3042003 w 3400047"/>
              <a:gd name="csY8" fmla="*/ 2074623 h 3277161"/>
              <a:gd name="csX9" fmla="*/ 3075327 w 3400047"/>
              <a:gd name="csY9" fmla="*/ 2637777 h 3277161"/>
              <a:gd name="csX10" fmla="*/ 2529412 w 3400047"/>
              <a:gd name="csY10" fmla="*/ 2780102 h 3277161"/>
              <a:gd name="csX11" fmla="*/ 2225352 w 3400047"/>
              <a:gd name="csY11" fmla="*/ 3255285 h 3277161"/>
              <a:gd name="csX12" fmla="*/ 1700023 w 3400047"/>
              <a:gd name="csY12" fmla="*/ 3049572 h 3277161"/>
              <a:gd name="csX13" fmla="*/ 1174695 w 3400047"/>
              <a:gd name="csY13" fmla="*/ 3255285 h 3277161"/>
              <a:gd name="csX14" fmla="*/ 870635 w 3400047"/>
              <a:gd name="csY14" fmla="*/ 2780102 h 3277161"/>
              <a:gd name="csX15" fmla="*/ 324720 w 3400047"/>
              <a:gd name="csY15" fmla="*/ 2637777 h 3277161"/>
              <a:gd name="csX16" fmla="*/ 358044 w 3400047"/>
              <a:gd name="csY16" fmla="*/ 2074623 h 3277161"/>
              <a:gd name="csX17" fmla="*/ 0 w 3400047"/>
              <a:gd name="csY17" fmla="*/ 1638613 h 3277161"/>
              <a:gd name="csX18" fmla="*/ 357970 w 3400047"/>
              <a:gd name="csY18" fmla="*/ 1202530 h 3277161"/>
              <a:gd name="csX19" fmla="*/ 324646 w 3400047"/>
              <a:gd name="csY19" fmla="*/ 639375 h 3277161"/>
              <a:gd name="csX20" fmla="*/ 870561 w 3400047"/>
              <a:gd name="csY20" fmla="*/ 497050 h 3277161"/>
              <a:gd name="csX21" fmla="*/ 1174621 w 3400047"/>
              <a:gd name="csY21" fmla="*/ 21868 h 3277161"/>
              <a:gd name="csX22" fmla="*/ 1329078 w 3400047"/>
              <a:gd name="csY22" fmla="*/ 331 h 3277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400047" h="3277161">
                <a:moveTo>
                  <a:pt x="1329078" y="331"/>
                </a:moveTo>
                <a:cubicBezTo>
                  <a:pt x="1481944" y="6252"/>
                  <a:pt x="1623916" y="91420"/>
                  <a:pt x="1699949" y="227654"/>
                </a:cubicBezTo>
                <a:cubicBezTo>
                  <a:pt x="1801327" y="46008"/>
                  <a:pt x="2019930" y="-44778"/>
                  <a:pt x="2225278" y="21942"/>
                </a:cubicBezTo>
                <a:cubicBezTo>
                  <a:pt x="2430626" y="88587"/>
                  <a:pt x="2554145" y="290597"/>
                  <a:pt x="2529337" y="497124"/>
                </a:cubicBezTo>
                <a:cubicBezTo>
                  <a:pt x="2718097" y="409744"/>
                  <a:pt x="2948327" y="464764"/>
                  <a:pt x="3075253" y="639449"/>
                </a:cubicBezTo>
                <a:lnTo>
                  <a:pt x="3075327" y="639449"/>
                </a:lnTo>
                <a:cubicBezTo>
                  <a:pt x="3202253" y="814061"/>
                  <a:pt x="3183443" y="1050059"/>
                  <a:pt x="3042003" y="1202603"/>
                </a:cubicBezTo>
                <a:cubicBezTo>
                  <a:pt x="3246092" y="1242887"/>
                  <a:pt x="3400047" y="1422756"/>
                  <a:pt x="3400047" y="1638613"/>
                </a:cubicBezTo>
                <a:cubicBezTo>
                  <a:pt x="3400047" y="1854470"/>
                  <a:pt x="3246092" y="2034339"/>
                  <a:pt x="3042003" y="2074623"/>
                </a:cubicBezTo>
                <a:cubicBezTo>
                  <a:pt x="3183443" y="2227167"/>
                  <a:pt x="3202253" y="2463092"/>
                  <a:pt x="3075327" y="2637777"/>
                </a:cubicBezTo>
                <a:cubicBezTo>
                  <a:pt x="2948475" y="2812462"/>
                  <a:pt x="2718172" y="2867482"/>
                  <a:pt x="2529412" y="2780102"/>
                </a:cubicBezTo>
                <a:cubicBezTo>
                  <a:pt x="2554145" y="2986629"/>
                  <a:pt x="2430700" y="3188565"/>
                  <a:pt x="2225352" y="3255285"/>
                </a:cubicBezTo>
                <a:cubicBezTo>
                  <a:pt x="2020005" y="3322004"/>
                  <a:pt x="1801401" y="3231218"/>
                  <a:pt x="1700023" y="3049572"/>
                </a:cubicBezTo>
                <a:cubicBezTo>
                  <a:pt x="1598646" y="3231218"/>
                  <a:pt x="1380043" y="3322004"/>
                  <a:pt x="1174695" y="3255285"/>
                </a:cubicBezTo>
                <a:cubicBezTo>
                  <a:pt x="969347" y="3188639"/>
                  <a:pt x="845827" y="2986629"/>
                  <a:pt x="870635" y="2780102"/>
                </a:cubicBezTo>
                <a:cubicBezTo>
                  <a:pt x="681876" y="2867482"/>
                  <a:pt x="451646" y="2812462"/>
                  <a:pt x="324720" y="2637777"/>
                </a:cubicBezTo>
                <a:cubicBezTo>
                  <a:pt x="197794" y="2463166"/>
                  <a:pt x="216604" y="2227167"/>
                  <a:pt x="358044" y="2074623"/>
                </a:cubicBezTo>
                <a:cubicBezTo>
                  <a:pt x="153955" y="2034339"/>
                  <a:pt x="0" y="1854470"/>
                  <a:pt x="0" y="1638613"/>
                </a:cubicBezTo>
                <a:cubicBezTo>
                  <a:pt x="0" y="1422682"/>
                  <a:pt x="153955" y="1242813"/>
                  <a:pt x="357970" y="1202530"/>
                </a:cubicBezTo>
                <a:cubicBezTo>
                  <a:pt x="216530" y="1049986"/>
                  <a:pt x="197720" y="814061"/>
                  <a:pt x="324646" y="639375"/>
                </a:cubicBezTo>
                <a:cubicBezTo>
                  <a:pt x="451572" y="464690"/>
                  <a:pt x="681802" y="409671"/>
                  <a:pt x="870561" y="497050"/>
                </a:cubicBezTo>
                <a:cubicBezTo>
                  <a:pt x="845827" y="290523"/>
                  <a:pt x="969273" y="88587"/>
                  <a:pt x="1174621" y="21868"/>
                </a:cubicBezTo>
                <a:cubicBezTo>
                  <a:pt x="1225958" y="5188"/>
                  <a:pt x="1278123" y="-1643"/>
                  <a:pt x="1329078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35DB0C3-4169-3901-3316-D2BE69165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5D1B6E-D9D0-DBD3-0895-942D288F4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239732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- Circ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E6C5030-DA8C-C27B-8F34-BCC7E8409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202" y="201792"/>
            <a:ext cx="4739916" cy="4739916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3EDA55C-48BA-9DA0-8B1E-F0781E3EB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FE361-A6A4-C0DD-54EF-703ACD99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C1F3A0C-4939-9430-3018-87092A5E5E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5865" y="880455"/>
            <a:ext cx="3382590" cy="3382590"/>
          </a:xfrm>
          <a:custGeom>
            <a:avLst/>
            <a:gdLst>
              <a:gd name="csX0" fmla="*/ 1691295 w 3382590"/>
              <a:gd name="csY0" fmla="*/ 0 h 3382590"/>
              <a:gd name="csX1" fmla="*/ 3382590 w 3382590"/>
              <a:gd name="csY1" fmla="*/ 1691295 h 3382590"/>
              <a:gd name="csX2" fmla="*/ 1691295 w 3382590"/>
              <a:gd name="csY2" fmla="*/ 3382590 h 3382590"/>
              <a:gd name="csX3" fmla="*/ 0 w 3382590"/>
              <a:gd name="csY3" fmla="*/ 1691295 h 3382590"/>
              <a:gd name="csX4" fmla="*/ 1691295 w 3382590"/>
              <a:gd name="csY4" fmla="*/ 0 h 3382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82590" h="3382590">
                <a:moveTo>
                  <a:pt x="1691295" y="0"/>
                </a:moveTo>
                <a:cubicBezTo>
                  <a:pt x="2625371" y="0"/>
                  <a:pt x="3382590" y="757219"/>
                  <a:pt x="3382590" y="1691295"/>
                </a:cubicBezTo>
                <a:cubicBezTo>
                  <a:pt x="3382590" y="2625371"/>
                  <a:pt x="2625371" y="3382590"/>
                  <a:pt x="1691295" y="3382590"/>
                </a:cubicBezTo>
                <a:cubicBezTo>
                  <a:pt x="757219" y="3382590"/>
                  <a:pt x="0" y="2625371"/>
                  <a:pt x="0" y="1691295"/>
                </a:cubicBezTo>
                <a:cubicBezTo>
                  <a:pt x="0" y="757219"/>
                  <a:pt x="757219" y="0"/>
                  <a:pt x="169129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4483A48-F71D-8965-3301-B66EAE11D6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7250" y="2074249"/>
            <a:ext cx="3229548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Type your message here.</a:t>
            </a:r>
          </a:p>
        </p:txBody>
      </p:sp>
    </p:spTree>
    <p:extLst>
      <p:ext uri="{BB962C8B-B14F-4D97-AF65-F5344CB8AC3E}">
        <p14:creationId xmlns:p14="http://schemas.microsoft.com/office/powerpoint/2010/main" val="4120850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01B91A-CEAE-DA76-7C9D-842E9EC9A6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3086" y="188269"/>
            <a:ext cx="4539374" cy="4539374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48CB062-3C92-C13A-057F-738191C128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540" y="1065749"/>
            <a:ext cx="3460006" cy="3661894"/>
          </a:xfrm>
        </p:spPr>
        <p:txBody>
          <a:bodyPr/>
          <a:lstStyle>
            <a:lvl1pPr algn="l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7938" indent="0" algn="l">
              <a:buFont typeface="Arial" panose="020B0604020202020204" pitchFamily="34" charset="0"/>
              <a:buNone/>
              <a:tabLst/>
              <a:defRPr/>
            </a:lvl2pPr>
            <a:lvl3pPr algn="l">
              <a:buFont typeface="Arial" panose="020B0604020202020204" pitchFamily="34" charset="0"/>
              <a:buNone/>
              <a:defRPr/>
            </a:lvl3pPr>
            <a:lvl4pPr algn="l">
              <a:buFont typeface="Arial" panose="020B0604020202020204" pitchFamily="34" charset="0"/>
              <a:buNone/>
              <a:defRPr/>
            </a:lvl4pPr>
            <a:lvl5pPr algn="l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AD10E60-B62A-5D68-9E47-9E11444B2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540" y="188269"/>
            <a:ext cx="3460006" cy="742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4E33AAB-D543-7C1C-3CE4-4F9014EA4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F5884F-E5DB-4B0A-C6AD-ED5376574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ED27D1B4-532D-BDB5-EDB5-3C5068EE8C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51993" y="1016599"/>
            <a:ext cx="2881561" cy="2882714"/>
          </a:xfrm>
          <a:custGeom>
            <a:avLst/>
            <a:gdLst>
              <a:gd name="csX0" fmla="*/ 1109033 w 3576575"/>
              <a:gd name="csY0" fmla="*/ 295 h 3578007"/>
              <a:gd name="csX1" fmla="*/ 1165473 w 3576575"/>
              <a:gd name="csY1" fmla="*/ 7227 h 3578007"/>
              <a:gd name="csX2" fmla="*/ 1656833 w 3576575"/>
              <a:gd name="csY2" fmla="*/ 166317 h 3578007"/>
              <a:gd name="csX3" fmla="*/ 1921255 w 3576575"/>
              <a:gd name="csY3" fmla="*/ 166317 h 3578007"/>
              <a:gd name="csX4" fmla="*/ 2412615 w 3576575"/>
              <a:gd name="csY4" fmla="*/ 7227 h 3578007"/>
              <a:gd name="csX5" fmla="*/ 2608058 w 3576575"/>
              <a:gd name="csY5" fmla="*/ 88189 h 3578007"/>
              <a:gd name="csX6" fmla="*/ 2843010 w 3576575"/>
              <a:gd name="csY6" fmla="*/ 548135 h 3578007"/>
              <a:gd name="csX7" fmla="*/ 3029952 w 3576575"/>
              <a:gd name="csY7" fmla="*/ 735077 h 3578007"/>
              <a:gd name="csX8" fmla="*/ 3489899 w 3576575"/>
              <a:gd name="csY8" fmla="*/ 970030 h 3578007"/>
              <a:gd name="csX9" fmla="*/ 3564839 w 3576575"/>
              <a:gd name="csY9" fmla="*/ 1053451 h 3578007"/>
              <a:gd name="csX10" fmla="*/ 3576575 w 3576575"/>
              <a:gd name="csY10" fmla="*/ 1103940 h 3578007"/>
              <a:gd name="csX11" fmla="*/ 3576575 w 3576575"/>
              <a:gd name="csY11" fmla="*/ 1118720 h 3578007"/>
              <a:gd name="csX12" fmla="*/ 3570861 w 3576575"/>
              <a:gd name="csY12" fmla="*/ 1165473 h 3578007"/>
              <a:gd name="csX13" fmla="*/ 3411770 w 3576575"/>
              <a:gd name="csY13" fmla="*/ 1656833 h 3578007"/>
              <a:gd name="csX14" fmla="*/ 3411770 w 3576575"/>
              <a:gd name="csY14" fmla="*/ 1921175 h 3578007"/>
              <a:gd name="csX15" fmla="*/ 3570861 w 3576575"/>
              <a:gd name="csY15" fmla="*/ 2412535 h 3578007"/>
              <a:gd name="csX16" fmla="*/ 3576575 w 3576575"/>
              <a:gd name="csY16" fmla="*/ 2459048 h 3578007"/>
              <a:gd name="csX17" fmla="*/ 3576575 w 3576575"/>
              <a:gd name="csY17" fmla="*/ 2474199 h 3578007"/>
              <a:gd name="csX18" fmla="*/ 3564870 w 3576575"/>
              <a:gd name="csY18" fmla="*/ 2524526 h 3578007"/>
              <a:gd name="csX19" fmla="*/ 3489899 w 3576575"/>
              <a:gd name="csY19" fmla="*/ 2607978 h 3578007"/>
              <a:gd name="csX20" fmla="*/ 3029952 w 3576575"/>
              <a:gd name="csY20" fmla="*/ 2842930 h 3578007"/>
              <a:gd name="csX21" fmla="*/ 2843010 w 3576575"/>
              <a:gd name="csY21" fmla="*/ 3029872 h 3578007"/>
              <a:gd name="csX22" fmla="*/ 2608058 w 3576575"/>
              <a:gd name="csY22" fmla="*/ 3489819 h 3578007"/>
              <a:gd name="csX23" fmla="*/ 2412615 w 3576575"/>
              <a:gd name="csY23" fmla="*/ 3570781 h 3578007"/>
              <a:gd name="csX24" fmla="*/ 1921255 w 3576575"/>
              <a:gd name="csY24" fmla="*/ 3411690 h 3578007"/>
              <a:gd name="csX25" fmla="*/ 1656833 w 3576575"/>
              <a:gd name="csY25" fmla="*/ 3411690 h 3578007"/>
              <a:gd name="csX26" fmla="*/ 1165473 w 3576575"/>
              <a:gd name="csY26" fmla="*/ 3570781 h 3578007"/>
              <a:gd name="csX27" fmla="*/ 970029 w 3576575"/>
              <a:gd name="csY27" fmla="*/ 3489819 h 3578007"/>
              <a:gd name="csX28" fmla="*/ 735077 w 3576575"/>
              <a:gd name="csY28" fmla="*/ 3029872 h 3578007"/>
              <a:gd name="csX29" fmla="*/ 548135 w 3576575"/>
              <a:gd name="csY29" fmla="*/ 2842930 h 3578007"/>
              <a:gd name="csX30" fmla="*/ 88189 w 3576575"/>
              <a:gd name="csY30" fmla="*/ 2607978 h 3578007"/>
              <a:gd name="csX31" fmla="*/ 7227 w 3576575"/>
              <a:gd name="csY31" fmla="*/ 2412535 h 3578007"/>
              <a:gd name="csX32" fmla="*/ 166236 w 3576575"/>
              <a:gd name="csY32" fmla="*/ 1921175 h 3578007"/>
              <a:gd name="csX33" fmla="*/ 166236 w 3576575"/>
              <a:gd name="csY33" fmla="*/ 1656833 h 3578007"/>
              <a:gd name="csX34" fmla="*/ 7227 w 3576575"/>
              <a:gd name="csY34" fmla="*/ 1165473 h 3578007"/>
              <a:gd name="csX35" fmla="*/ 88189 w 3576575"/>
              <a:gd name="csY35" fmla="*/ 970030 h 3578007"/>
              <a:gd name="csX36" fmla="*/ 548135 w 3576575"/>
              <a:gd name="csY36" fmla="*/ 735077 h 3578007"/>
              <a:gd name="csX37" fmla="*/ 735077 w 3576575"/>
              <a:gd name="csY37" fmla="*/ 548135 h 3578007"/>
              <a:gd name="csX38" fmla="*/ 970029 w 3576575"/>
              <a:gd name="csY38" fmla="*/ 88189 h 3578007"/>
              <a:gd name="csX39" fmla="*/ 1109033 w 3576575"/>
              <a:gd name="csY39" fmla="*/ 295 h 3578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576575" h="3578007">
                <a:moveTo>
                  <a:pt x="1109033" y="295"/>
                </a:moveTo>
                <a:cubicBezTo>
                  <a:pt x="1128053" y="-849"/>
                  <a:pt x="1147216" y="1317"/>
                  <a:pt x="1165473" y="7227"/>
                </a:cubicBezTo>
                <a:lnTo>
                  <a:pt x="1656833" y="166317"/>
                </a:lnTo>
                <a:cubicBezTo>
                  <a:pt x="1729860" y="189958"/>
                  <a:pt x="1848227" y="189958"/>
                  <a:pt x="1921255" y="166317"/>
                </a:cubicBezTo>
                <a:lnTo>
                  <a:pt x="2412615" y="7227"/>
                </a:lnTo>
                <a:cubicBezTo>
                  <a:pt x="2485643" y="-16414"/>
                  <a:pt x="2573163" y="19857"/>
                  <a:pt x="2608058" y="88189"/>
                </a:cubicBezTo>
                <a:lnTo>
                  <a:pt x="2843010" y="548135"/>
                </a:lnTo>
                <a:cubicBezTo>
                  <a:pt x="2877905" y="616468"/>
                  <a:pt x="2961620" y="700182"/>
                  <a:pt x="3029952" y="735077"/>
                </a:cubicBezTo>
                <a:lnTo>
                  <a:pt x="3489899" y="970030"/>
                </a:lnTo>
                <a:cubicBezTo>
                  <a:pt x="3524065" y="987477"/>
                  <a:pt x="3550195" y="1018081"/>
                  <a:pt x="3564839" y="1053451"/>
                </a:cubicBezTo>
                <a:lnTo>
                  <a:pt x="3576575" y="1103940"/>
                </a:lnTo>
                <a:lnTo>
                  <a:pt x="3576575" y="1118720"/>
                </a:lnTo>
                <a:lnTo>
                  <a:pt x="3570861" y="1165473"/>
                </a:lnTo>
                <a:lnTo>
                  <a:pt x="3411770" y="1656833"/>
                </a:lnTo>
                <a:cubicBezTo>
                  <a:pt x="3388129" y="1729860"/>
                  <a:pt x="3388129" y="1848228"/>
                  <a:pt x="3411770" y="1921175"/>
                </a:cubicBezTo>
                <a:lnTo>
                  <a:pt x="3570861" y="2412535"/>
                </a:lnTo>
                <a:lnTo>
                  <a:pt x="3576575" y="2459048"/>
                </a:lnTo>
                <a:lnTo>
                  <a:pt x="3576575" y="2474199"/>
                </a:lnTo>
                <a:lnTo>
                  <a:pt x="3564870" y="2524526"/>
                </a:lnTo>
                <a:cubicBezTo>
                  <a:pt x="3550216" y="2559886"/>
                  <a:pt x="3524065" y="2590490"/>
                  <a:pt x="3489899" y="2607978"/>
                </a:cubicBezTo>
                <a:lnTo>
                  <a:pt x="3029952" y="2842930"/>
                </a:lnTo>
                <a:cubicBezTo>
                  <a:pt x="2961620" y="2877825"/>
                  <a:pt x="2877905" y="2961540"/>
                  <a:pt x="2843010" y="3029872"/>
                </a:cubicBezTo>
                <a:lnTo>
                  <a:pt x="2608058" y="3489819"/>
                </a:lnTo>
                <a:cubicBezTo>
                  <a:pt x="2573163" y="3558151"/>
                  <a:pt x="2485643" y="3594421"/>
                  <a:pt x="2412615" y="3570781"/>
                </a:cubicBezTo>
                <a:lnTo>
                  <a:pt x="1921255" y="3411690"/>
                </a:lnTo>
                <a:cubicBezTo>
                  <a:pt x="1848227" y="3388049"/>
                  <a:pt x="1729860" y="3388049"/>
                  <a:pt x="1656833" y="3411690"/>
                </a:cubicBezTo>
                <a:lnTo>
                  <a:pt x="1165473" y="3570781"/>
                </a:lnTo>
                <a:cubicBezTo>
                  <a:pt x="1092445" y="3594421"/>
                  <a:pt x="1005005" y="3558151"/>
                  <a:pt x="970029" y="3489819"/>
                </a:cubicBezTo>
                <a:lnTo>
                  <a:pt x="735077" y="3029872"/>
                </a:lnTo>
                <a:cubicBezTo>
                  <a:pt x="700182" y="2961540"/>
                  <a:pt x="616468" y="2877825"/>
                  <a:pt x="548135" y="2842930"/>
                </a:cubicBezTo>
                <a:lnTo>
                  <a:pt x="88189" y="2607978"/>
                </a:lnTo>
                <a:cubicBezTo>
                  <a:pt x="19857" y="2573083"/>
                  <a:pt x="-16414" y="2485562"/>
                  <a:pt x="7227" y="2412535"/>
                </a:cubicBezTo>
                <a:lnTo>
                  <a:pt x="166236" y="1921175"/>
                </a:lnTo>
                <a:cubicBezTo>
                  <a:pt x="189877" y="1848147"/>
                  <a:pt x="189877" y="1729780"/>
                  <a:pt x="166236" y="1656833"/>
                </a:cubicBezTo>
                <a:lnTo>
                  <a:pt x="7227" y="1165473"/>
                </a:lnTo>
                <a:cubicBezTo>
                  <a:pt x="-16414" y="1092445"/>
                  <a:pt x="19857" y="1004924"/>
                  <a:pt x="88189" y="970030"/>
                </a:cubicBezTo>
                <a:lnTo>
                  <a:pt x="548135" y="735077"/>
                </a:lnTo>
                <a:cubicBezTo>
                  <a:pt x="616468" y="700182"/>
                  <a:pt x="700182" y="616468"/>
                  <a:pt x="735077" y="548135"/>
                </a:cubicBezTo>
                <a:lnTo>
                  <a:pt x="970029" y="88189"/>
                </a:lnTo>
                <a:cubicBezTo>
                  <a:pt x="996200" y="36940"/>
                  <a:pt x="1051973" y="3725"/>
                  <a:pt x="1109033" y="295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20752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AAC176-2DEC-2D09-F080-60F30153FA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4CF70-D3E6-3395-2DE9-8F0A43A5B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488328-64E8-7B1D-FAAB-3A818BC6D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3086" y="188269"/>
            <a:ext cx="4539374" cy="4539374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32C132D8-9C80-0462-4A03-82DBFDD226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540" y="1065749"/>
            <a:ext cx="3460006" cy="3661894"/>
          </a:xfrm>
        </p:spPr>
        <p:txBody>
          <a:bodyPr/>
          <a:lstStyle>
            <a:lvl1pPr algn="l">
              <a:buFont typeface="Arial" panose="020B0604020202020204" pitchFamily="34" charset="0"/>
              <a:buChar char="•"/>
              <a:defRPr strike="noStrike">
                <a:solidFill>
                  <a:schemeClr val="tx1"/>
                </a:solidFill>
              </a:defRPr>
            </a:lvl1pPr>
            <a:lvl2pPr marL="7938" indent="0" algn="l">
              <a:buFont typeface="Arial" panose="020B0604020202020204" pitchFamily="34" charset="0"/>
              <a:buNone/>
              <a:tabLst/>
              <a:defRPr/>
            </a:lvl2pPr>
            <a:lvl3pPr algn="l">
              <a:buFont typeface="Arial" panose="020B0604020202020204" pitchFamily="34" charset="0"/>
              <a:buNone/>
              <a:defRPr/>
            </a:lvl3pPr>
            <a:lvl4pPr algn="l">
              <a:buFont typeface="Arial" panose="020B0604020202020204" pitchFamily="34" charset="0"/>
              <a:buNone/>
              <a:defRPr/>
            </a:lvl4pPr>
            <a:lvl5pPr algn="l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E001778D-2592-9550-FBC0-D4A246FE31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540" y="188269"/>
            <a:ext cx="3460006" cy="742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400" strike="noStrike">
                <a:solidFill>
                  <a:schemeClr val="tx1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8FCA071-B891-178D-B025-5112E33040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51993" y="1016599"/>
            <a:ext cx="2881561" cy="2882714"/>
          </a:xfrm>
          <a:custGeom>
            <a:avLst/>
            <a:gdLst>
              <a:gd name="csX0" fmla="*/ 1109033 w 3576575"/>
              <a:gd name="csY0" fmla="*/ 295 h 3578007"/>
              <a:gd name="csX1" fmla="*/ 1165473 w 3576575"/>
              <a:gd name="csY1" fmla="*/ 7227 h 3578007"/>
              <a:gd name="csX2" fmla="*/ 1656833 w 3576575"/>
              <a:gd name="csY2" fmla="*/ 166317 h 3578007"/>
              <a:gd name="csX3" fmla="*/ 1921255 w 3576575"/>
              <a:gd name="csY3" fmla="*/ 166317 h 3578007"/>
              <a:gd name="csX4" fmla="*/ 2412615 w 3576575"/>
              <a:gd name="csY4" fmla="*/ 7227 h 3578007"/>
              <a:gd name="csX5" fmla="*/ 2608058 w 3576575"/>
              <a:gd name="csY5" fmla="*/ 88189 h 3578007"/>
              <a:gd name="csX6" fmla="*/ 2843010 w 3576575"/>
              <a:gd name="csY6" fmla="*/ 548135 h 3578007"/>
              <a:gd name="csX7" fmla="*/ 3029952 w 3576575"/>
              <a:gd name="csY7" fmla="*/ 735077 h 3578007"/>
              <a:gd name="csX8" fmla="*/ 3489899 w 3576575"/>
              <a:gd name="csY8" fmla="*/ 970030 h 3578007"/>
              <a:gd name="csX9" fmla="*/ 3564839 w 3576575"/>
              <a:gd name="csY9" fmla="*/ 1053451 h 3578007"/>
              <a:gd name="csX10" fmla="*/ 3576575 w 3576575"/>
              <a:gd name="csY10" fmla="*/ 1103940 h 3578007"/>
              <a:gd name="csX11" fmla="*/ 3576575 w 3576575"/>
              <a:gd name="csY11" fmla="*/ 1118720 h 3578007"/>
              <a:gd name="csX12" fmla="*/ 3570861 w 3576575"/>
              <a:gd name="csY12" fmla="*/ 1165473 h 3578007"/>
              <a:gd name="csX13" fmla="*/ 3411770 w 3576575"/>
              <a:gd name="csY13" fmla="*/ 1656833 h 3578007"/>
              <a:gd name="csX14" fmla="*/ 3411770 w 3576575"/>
              <a:gd name="csY14" fmla="*/ 1921175 h 3578007"/>
              <a:gd name="csX15" fmla="*/ 3570861 w 3576575"/>
              <a:gd name="csY15" fmla="*/ 2412535 h 3578007"/>
              <a:gd name="csX16" fmla="*/ 3576575 w 3576575"/>
              <a:gd name="csY16" fmla="*/ 2459048 h 3578007"/>
              <a:gd name="csX17" fmla="*/ 3576575 w 3576575"/>
              <a:gd name="csY17" fmla="*/ 2474199 h 3578007"/>
              <a:gd name="csX18" fmla="*/ 3564870 w 3576575"/>
              <a:gd name="csY18" fmla="*/ 2524526 h 3578007"/>
              <a:gd name="csX19" fmla="*/ 3489899 w 3576575"/>
              <a:gd name="csY19" fmla="*/ 2607978 h 3578007"/>
              <a:gd name="csX20" fmla="*/ 3029952 w 3576575"/>
              <a:gd name="csY20" fmla="*/ 2842930 h 3578007"/>
              <a:gd name="csX21" fmla="*/ 2843010 w 3576575"/>
              <a:gd name="csY21" fmla="*/ 3029872 h 3578007"/>
              <a:gd name="csX22" fmla="*/ 2608058 w 3576575"/>
              <a:gd name="csY22" fmla="*/ 3489819 h 3578007"/>
              <a:gd name="csX23" fmla="*/ 2412615 w 3576575"/>
              <a:gd name="csY23" fmla="*/ 3570781 h 3578007"/>
              <a:gd name="csX24" fmla="*/ 1921255 w 3576575"/>
              <a:gd name="csY24" fmla="*/ 3411690 h 3578007"/>
              <a:gd name="csX25" fmla="*/ 1656833 w 3576575"/>
              <a:gd name="csY25" fmla="*/ 3411690 h 3578007"/>
              <a:gd name="csX26" fmla="*/ 1165473 w 3576575"/>
              <a:gd name="csY26" fmla="*/ 3570781 h 3578007"/>
              <a:gd name="csX27" fmla="*/ 970029 w 3576575"/>
              <a:gd name="csY27" fmla="*/ 3489819 h 3578007"/>
              <a:gd name="csX28" fmla="*/ 735077 w 3576575"/>
              <a:gd name="csY28" fmla="*/ 3029872 h 3578007"/>
              <a:gd name="csX29" fmla="*/ 548135 w 3576575"/>
              <a:gd name="csY29" fmla="*/ 2842930 h 3578007"/>
              <a:gd name="csX30" fmla="*/ 88189 w 3576575"/>
              <a:gd name="csY30" fmla="*/ 2607978 h 3578007"/>
              <a:gd name="csX31" fmla="*/ 7227 w 3576575"/>
              <a:gd name="csY31" fmla="*/ 2412535 h 3578007"/>
              <a:gd name="csX32" fmla="*/ 166236 w 3576575"/>
              <a:gd name="csY32" fmla="*/ 1921175 h 3578007"/>
              <a:gd name="csX33" fmla="*/ 166236 w 3576575"/>
              <a:gd name="csY33" fmla="*/ 1656833 h 3578007"/>
              <a:gd name="csX34" fmla="*/ 7227 w 3576575"/>
              <a:gd name="csY34" fmla="*/ 1165473 h 3578007"/>
              <a:gd name="csX35" fmla="*/ 88189 w 3576575"/>
              <a:gd name="csY35" fmla="*/ 970030 h 3578007"/>
              <a:gd name="csX36" fmla="*/ 548135 w 3576575"/>
              <a:gd name="csY36" fmla="*/ 735077 h 3578007"/>
              <a:gd name="csX37" fmla="*/ 735077 w 3576575"/>
              <a:gd name="csY37" fmla="*/ 548135 h 3578007"/>
              <a:gd name="csX38" fmla="*/ 970029 w 3576575"/>
              <a:gd name="csY38" fmla="*/ 88189 h 3578007"/>
              <a:gd name="csX39" fmla="*/ 1109033 w 3576575"/>
              <a:gd name="csY39" fmla="*/ 295 h 3578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576575" h="3578007">
                <a:moveTo>
                  <a:pt x="1109033" y="295"/>
                </a:moveTo>
                <a:cubicBezTo>
                  <a:pt x="1128053" y="-849"/>
                  <a:pt x="1147216" y="1317"/>
                  <a:pt x="1165473" y="7227"/>
                </a:cubicBezTo>
                <a:lnTo>
                  <a:pt x="1656833" y="166317"/>
                </a:lnTo>
                <a:cubicBezTo>
                  <a:pt x="1729860" y="189958"/>
                  <a:pt x="1848227" y="189958"/>
                  <a:pt x="1921255" y="166317"/>
                </a:cubicBezTo>
                <a:lnTo>
                  <a:pt x="2412615" y="7227"/>
                </a:lnTo>
                <a:cubicBezTo>
                  <a:pt x="2485643" y="-16414"/>
                  <a:pt x="2573163" y="19857"/>
                  <a:pt x="2608058" y="88189"/>
                </a:cubicBezTo>
                <a:lnTo>
                  <a:pt x="2843010" y="548135"/>
                </a:lnTo>
                <a:cubicBezTo>
                  <a:pt x="2877905" y="616468"/>
                  <a:pt x="2961620" y="700182"/>
                  <a:pt x="3029952" y="735077"/>
                </a:cubicBezTo>
                <a:lnTo>
                  <a:pt x="3489899" y="970030"/>
                </a:lnTo>
                <a:cubicBezTo>
                  <a:pt x="3524065" y="987477"/>
                  <a:pt x="3550195" y="1018081"/>
                  <a:pt x="3564839" y="1053451"/>
                </a:cubicBezTo>
                <a:lnTo>
                  <a:pt x="3576575" y="1103940"/>
                </a:lnTo>
                <a:lnTo>
                  <a:pt x="3576575" y="1118720"/>
                </a:lnTo>
                <a:lnTo>
                  <a:pt x="3570861" y="1165473"/>
                </a:lnTo>
                <a:lnTo>
                  <a:pt x="3411770" y="1656833"/>
                </a:lnTo>
                <a:cubicBezTo>
                  <a:pt x="3388129" y="1729860"/>
                  <a:pt x="3388129" y="1848228"/>
                  <a:pt x="3411770" y="1921175"/>
                </a:cubicBezTo>
                <a:lnTo>
                  <a:pt x="3570861" y="2412535"/>
                </a:lnTo>
                <a:lnTo>
                  <a:pt x="3576575" y="2459048"/>
                </a:lnTo>
                <a:lnTo>
                  <a:pt x="3576575" y="2474199"/>
                </a:lnTo>
                <a:lnTo>
                  <a:pt x="3564870" y="2524526"/>
                </a:lnTo>
                <a:cubicBezTo>
                  <a:pt x="3550216" y="2559886"/>
                  <a:pt x="3524065" y="2590490"/>
                  <a:pt x="3489899" y="2607978"/>
                </a:cubicBezTo>
                <a:lnTo>
                  <a:pt x="3029952" y="2842930"/>
                </a:lnTo>
                <a:cubicBezTo>
                  <a:pt x="2961620" y="2877825"/>
                  <a:pt x="2877905" y="2961540"/>
                  <a:pt x="2843010" y="3029872"/>
                </a:cubicBezTo>
                <a:lnTo>
                  <a:pt x="2608058" y="3489819"/>
                </a:lnTo>
                <a:cubicBezTo>
                  <a:pt x="2573163" y="3558151"/>
                  <a:pt x="2485643" y="3594421"/>
                  <a:pt x="2412615" y="3570781"/>
                </a:cubicBezTo>
                <a:lnTo>
                  <a:pt x="1921255" y="3411690"/>
                </a:lnTo>
                <a:cubicBezTo>
                  <a:pt x="1848227" y="3388049"/>
                  <a:pt x="1729860" y="3388049"/>
                  <a:pt x="1656833" y="3411690"/>
                </a:cubicBezTo>
                <a:lnTo>
                  <a:pt x="1165473" y="3570781"/>
                </a:lnTo>
                <a:cubicBezTo>
                  <a:pt x="1092445" y="3594421"/>
                  <a:pt x="1005005" y="3558151"/>
                  <a:pt x="970029" y="3489819"/>
                </a:cubicBezTo>
                <a:lnTo>
                  <a:pt x="735077" y="3029872"/>
                </a:lnTo>
                <a:cubicBezTo>
                  <a:pt x="700182" y="2961540"/>
                  <a:pt x="616468" y="2877825"/>
                  <a:pt x="548135" y="2842930"/>
                </a:cubicBezTo>
                <a:lnTo>
                  <a:pt x="88189" y="2607978"/>
                </a:lnTo>
                <a:cubicBezTo>
                  <a:pt x="19857" y="2573083"/>
                  <a:pt x="-16414" y="2485562"/>
                  <a:pt x="7227" y="2412535"/>
                </a:cubicBezTo>
                <a:lnTo>
                  <a:pt x="166236" y="1921175"/>
                </a:lnTo>
                <a:cubicBezTo>
                  <a:pt x="189877" y="1848147"/>
                  <a:pt x="189877" y="1729780"/>
                  <a:pt x="166236" y="1656833"/>
                </a:cubicBezTo>
                <a:lnTo>
                  <a:pt x="7227" y="1165473"/>
                </a:lnTo>
                <a:cubicBezTo>
                  <a:pt x="-16414" y="1092445"/>
                  <a:pt x="19857" y="1004924"/>
                  <a:pt x="88189" y="970030"/>
                </a:cubicBezTo>
                <a:lnTo>
                  <a:pt x="548135" y="735077"/>
                </a:lnTo>
                <a:cubicBezTo>
                  <a:pt x="616468" y="700182"/>
                  <a:pt x="700182" y="616468"/>
                  <a:pt x="735077" y="548135"/>
                </a:cubicBezTo>
                <a:lnTo>
                  <a:pt x="970029" y="88189"/>
                </a:lnTo>
                <a:cubicBezTo>
                  <a:pt x="996200" y="36940"/>
                  <a:pt x="1051973" y="3725"/>
                  <a:pt x="1109033" y="295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97238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Slide - 2 Color Pai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BDC8F21-533E-9490-3320-BFC7E332330C}"/>
              </a:ext>
            </a:extLst>
          </p:cNvPr>
          <p:cNvSpPr/>
          <p:nvPr userDrawn="1"/>
        </p:nvSpPr>
        <p:spPr>
          <a:xfrm>
            <a:off x="4572000" y="349405"/>
            <a:ext cx="4184798" cy="4283559"/>
          </a:xfrm>
          <a:prstGeom prst="roundRect">
            <a:avLst>
              <a:gd name="adj" fmla="val 4524"/>
            </a:avLst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532A11-74E7-47E3-697A-B85949B41765}"/>
              </a:ext>
            </a:extLst>
          </p:cNvPr>
          <p:cNvSpPr/>
          <p:nvPr userDrawn="1"/>
        </p:nvSpPr>
        <p:spPr>
          <a:xfrm>
            <a:off x="386577" y="349405"/>
            <a:ext cx="4185423" cy="4283559"/>
          </a:xfrm>
          <a:prstGeom prst="roundRect">
            <a:avLst>
              <a:gd name="adj" fmla="val 4524"/>
            </a:avLst>
          </a:prstGeom>
          <a:solidFill>
            <a:srgbClr val="F8BF0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8278A-67D8-F356-90C8-CE90AC768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745" y="1994297"/>
            <a:ext cx="3135086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7850F66-D09E-662D-63D7-EBDC4F4172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99849" y="1994297"/>
            <a:ext cx="3129101" cy="993775"/>
          </a:xfrm>
        </p:spPr>
        <p:txBody>
          <a:bodyPr wrap="square" anchor="ctr" anchorCtr="0"/>
          <a:lstStyle>
            <a:lvl1pPr marL="7938" indent="-7938" algn="ctr">
              <a:buFontTx/>
              <a:buNone/>
              <a:tabLst/>
              <a:defRPr sz="24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011374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- 2 Color Pai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BDC8F21-533E-9490-3320-BFC7E332330C}"/>
              </a:ext>
            </a:extLst>
          </p:cNvPr>
          <p:cNvSpPr/>
          <p:nvPr userDrawn="1"/>
        </p:nvSpPr>
        <p:spPr>
          <a:xfrm>
            <a:off x="4572000" y="349405"/>
            <a:ext cx="4184798" cy="4283559"/>
          </a:xfrm>
          <a:prstGeom prst="roundRect">
            <a:avLst>
              <a:gd name="adj" fmla="val 4524"/>
            </a:avLst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532A11-74E7-47E3-697A-B85949B41765}"/>
              </a:ext>
            </a:extLst>
          </p:cNvPr>
          <p:cNvSpPr/>
          <p:nvPr userDrawn="1"/>
        </p:nvSpPr>
        <p:spPr>
          <a:xfrm>
            <a:off x="386577" y="349405"/>
            <a:ext cx="4185423" cy="4283559"/>
          </a:xfrm>
          <a:prstGeom prst="roundRect">
            <a:avLst>
              <a:gd name="adj" fmla="val 4524"/>
            </a:avLst>
          </a:prstGeom>
          <a:solidFill>
            <a:schemeClr val="accent6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8278A-67D8-F356-90C8-CE90AC768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745" y="1994297"/>
            <a:ext cx="3135086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7850F66-D09E-662D-63D7-EBDC4F4172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99849" y="1994297"/>
            <a:ext cx="3129101" cy="993775"/>
          </a:xfrm>
        </p:spPr>
        <p:txBody>
          <a:bodyPr wrap="square" anchor="ctr" anchorCtr="0"/>
          <a:lstStyle>
            <a:lvl1pPr marL="7938" indent="-7938" algn="ctr">
              <a:buFontTx/>
              <a:buNone/>
              <a:tabLst/>
              <a:defRPr sz="24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86883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Slide - 2 Color Pai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BDC8F21-533E-9490-3320-BFC7E332330C}"/>
              </a:ext>
            </a:extLst>
          </p:cNvPr>
          <p:cNvSpPr/>
          <p:nvPr userDrawn="1"/>
        </p:nvSpPr>
        <p:spPr>
          <a:xfrm>
            <a:off x="4572000" y="349405"/>
            <a:ext cx="4184798" cy="4283559"/>
          </a:xfrm>
          <a:prstGeom prst="roundRect">
            <a:avLst>
              <a:gd name="adj" fmla="val 4524"/>
            </a:avLst>
          </a:prstGeom>
          <a:solidFill>
            <a:schemeClr val="accent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532A11-74E7-47E3-697A-B85949B41765}"/>
              </a:ext>
            </a:extLst>
          </p:cNvPr>
          <p:cNvSpPr/>
          <p:nvPr userDrawn="1"/>
        </p:nvSpPr>
        <p:spPr>
          <a:xfrm>
            <a:off x="386577" y="349405"/>
            <a:ext cx="4185423" cy="4283559"/>
          </a:xfrm>
          <a:prstGeom prst="roundRect">
            <a:avLst>
              <a:gd name="adj" fmla="val 4524"/>
            </a:avLst>
          </a:prstGeom>
          <a:solidFill>
            <a:schemeClr val="bg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8278A-67D8-F356-90C8-CE90AC768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745" y="1994297"/>
            <a:ext cx="3135086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7850F66-D09E-662D-63D7-EBDC4F4172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99849" y="1994297"/>
            <a:ext cx="3129101" cy="993775"/>
          </a:xfrm>
        </p:spPr>
        <p:txBody>
          <a:bodyPr wrap="square" anchor="ctr" anchorCtr="0"/>
          <a:lstStyle>
            <a:lvl1pPr marL="7938" indent="-7938" algn="ctr">
              <a:buFontTx/>
              <a:buNone/>
              <a:tabLst/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348006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Slide - 2 Color Pai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BDC8F21-533E-9490-3320-BFC7E332330C}"/>
              </a:ext>
            </a:extLst>
          </p:cNvPr>
          <p:cNvSpPr/>
          <p:nvPr userDrawn="1"/>
        </p:nvSpPr>
        <p:spPr>
          <a:xfrm>
            <a:off x="4572000" y="349405"/>
            <a:ext cx="4184798" cy="4283559"/>
          </a:xfrm>
          <a:prstGeom prst="roundRect">
            <a:avLst>
              <a:gd name="adj" fmla="val 4524"/>
            </a:avLst>
          </a:prstGeom>
          <a:solidFill>
            <a:schemeClr val="accent5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532A11-74E7-47E3-697A-B85949B41765}"/>
              </a:ext>
            </a:extLst>
          </p:cNvPr>
          <p:cNvSpPr/>
          <p:nvPr userDrawn="1"/>
        </p:nvSpPr>
        <p:spPr>
          <a:xfrm>
            <a:off x="386577" y="349405"/>
            <a:ext cx="4185423" cy="4283559"/>
          </a:xfrm>
          <a:prstGeom prst="roundRect">
            <a:avLst>
              <a:gd name="adj" fmla="val 4524"/>
            </a:avLst>
          </a:prstGeom>
          <a:solidFill>
            <a:schemeClr val="accent3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8278A-67D8-F356-90C8-CE90AC768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745" y="1994297"/>
            <a:ext cx="3135086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7850F66-D09E-662D-63D7-EBDC4F4172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99849" y="1994297"/>
            <a:ext cx="3129101" cy="993775"/>
          </a:xfrm>
        </p:spPr>
        <p:txBody>
          <a:bodyPr wrap="square" anchor="ctr" anchorCtr="0"/>
          <a:lstStyle>
            <a:lvl1pPr marL="7938" indent="-7938" algn="ctr">
              <a:buFontTx/>
              <a:buNone/>
              <a:tabLst/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62229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+ Text - Circ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532A11-74E7-47E3-697A-B85949B41765}"/>
              </a:ext>
            </a:extLst>
          </p:cNvPr>
          <p:cNvSpPr/>
          <p:nvPr userDrawn="1"/>
        </p:nvSpPr>
        <p:spPr>
          <a:xfrm>
            <a:off x="386577" y="925831"/>
            <a:ext cx="6504341" cy="3291839"/>
          </a:xfrm>
          <a:prstGeom prst="roundRect">
            <a:avLst>
              <a:gd name="adj" fmla="val 4524"/>
            </a:avLst>
          </a:prstGeom>
          <a:solidFill>
            <a:schemeClr val="accent5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8278A-67D8-F356-90C8-CE90AC768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111" y="1214323"/>
            <a:ext cx="3433923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AD44C2-4EE4-1E6C-2DF4-CCACDC0EFB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1934" y="439318"/>
            <a:ext cx="4264864" cy="4264864"/>
          </a:xfrm>
          <a:prstGeom prst="rect">
            <a:avLst/>
          </a:prstGeom>
        </p:spPr>
      </p:pic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5266520-9135-3B12-A1EF-F28B0C8E95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8775" y="1036159"/>
            <a:ext cx="3071183" cy="3071183"/>
          </a:xfrm>
          <a:custGeom>
            <a:avLst/>
            <a:gdLst>
              <a:gd name="csX0" fmla="*/ 1691295 w 3382590"/>
              <a:gd name="csY0" fmla="*/ 0 h 3382590"/>
              <a:gd name="csX1" fmla="*/ 3382590 w 3382590"/>
              <a:gd name="csY1" fmla="*/ 1691295 h 3382590"/>
              <a:gd name="csX2" fmla="*/ 1691295 w 3382590"/>
              <a:gd name="csY2" fmla="*/ 3382590 h 3382590"/>
              <a:gd name="csX3" fmla="*/ 0 w 3382590"/>
              <a:gd name="csY3" fmla="*/ 1691295 h 3382590"/>
              <a:gd name="csX4" fmla="*/ 1691295 w 3382590"/>
              <a:gd name="csY4" fmla="*/ 0 h 3382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82590" h="3382590">
                <a:moveTo>
                  <a:pt x="1691295" y="0"/>
                </a:moveTo>
                <a:cubicBezTo>
                  <a:pt x="2625371" y="0"/>
                  <a:pt x="3382590" y="757219"/>
                  <a:pt x="3382590" y="1691295"/>
                </a:cubicBezTo>
                <a:cubicBezTo>
                  <a:pt x="3382590" y="2625371"/>
                  <a:pt x="2625371" y="3382590"/>
                  <a:pt x="1691295" y="3382590"/>
                </a:cubicBezTo>
                <a:cubicBezTo>
                  <a:pt x="757219" y="3382590"/>
                  <a:pt x="0" y="2625371"/>
                  <a:pt x="0" y="1691295"/>
                </a:cubicBezTo>
                <a:cubicBezTo>
                  <a:pt x="0" y="757219"/>
                  <a:pt x="757219" y="0"/>
                  <a:pt x="169129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8150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adiating Shape + Text - Bur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980493C-6812-C941-6C27-06ABED4ED7B2}"/>
              </a:ext>
            </a:extLst>
          </p:cNvPr>
          <p:cNvSpPr/>
          <p:nvPr userDrawn="1"/>
        </p:nvSpPr>
        <p:spPr>
          <a:xfrm>
            <a:off x="386577" y="925831"/>
            <a:ext cx="6504341" cy="3291839"/>
          </a:xfrm>
          <a:prstGeom prst="roundRect">
            <a:avLst>
              <a:gd name="adj" fmla="val 4524"/>
            </a:avLst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DAA997-6457-BE46-43D2-EB2E43FBF9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519" y="439318"/>
            <a:ext cx="4264864" cy="4264864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8F0E62F-857B-29FC-1943-D92B11CAC4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9867" y="1209121"/>
            <a:ext cx="2724169" cy="2725259"/>
          </a:xfrm>
          <a:custGeom>
            <a:avLst/>
            <a:gdLst>
              <a:gd name="csX0" fmla="*/ 1109033 w 3576575"/>
              <a:gd name="csY0" fmla="*/ 295 h 3578007"/>
              <a:gd name="csX1" fmla="*/ 1165473 w 3576575"/>
              <a:gd name="csY1" fmla="*/ 7227 h 3578007"/>
              <a:gd name="csX2" fmla="*/ 1656833 w 3576575"/>
              <a:gd name="csY2" fmla="*/ 166317 h 3578007"/>
              <a:gd name="csX3" fmla="*/ 1921255 w 3576575"/>
              <a:gd name="csY3" fmla="*/ 166317 h 3578007"/>
              <a:gd name="csX4" fmla="*/ 2412615 w 3576575"/>
              <a:gd name="csY4" fmla="*/ 7227 h 3578007"/>
              <a:gd name="csX5" fmla="*/ 2608058 w 3576575"/>
              <a:gd name="csY5" fmla="*/ 88189 h 3578007"/>
              <a:gd name="csX6" fmla="*/ 2843010 w 3576575"/>
              <a:gd name="csY6" fmla="*/ 548135 h 3578007"/>
              <a:gd name="csX7" fmla="*/ 3029952 w 3576575"/>
              <a:gd name="csY7" fmla="*/ 735077 h 3578007"/>
              <a:gd name="csX8" fmla="*/ 3489899 w 3576575"/>
              <a:gd name="csY8" fmla="*/ 970030 h 3578007"/>
              <a:gd name="csX9" fmla="*/ 3564839 w 3576575"/>
              <a:gd name="csY9" fmla="*/ 1053451 h 3578007"/>
              <a:gd name="csX10" fmla="*/ 3576575 w 3576575"/>
              <a:gd name="csY10" fmla="*/ 1103940 h 3578007"/>
              <a:gd name="csX11" fmla="*/ 3576575 w 3576575"/>
              <a:gd name="csY11" fmla="*/ 1118720 h 3578007"/>
              <a:gd name="csX12" fmla="*/ 3570861 w 3576575"/>
              <a:gd name="csY12" fmla="*/ 1165473 h 3578007"/>
              <a:gd name="csX13" fmla="*/ 3411770 w 3576575"/>
              <a:gd name="csY13" fmla="*/ 1656833 h 3578007"/>
              <a:gd name="csX14" fmla="*/ 3411770 w 3576575"/>
              <a:gd name="csY14" fmla="*/ 1921175 h 3578007"/>
              <a:gd name="csX15" fmla="*/ 3570861 w 3576575"/>
              <a:gd name="csY15" fmla="*/ 2412535 h 3578007"/>
              <a:gd name="csX16" fmla="*/ 3576575 w 3576575"/>
              <a:gd name="csY16" fmla="*/ 2459048 h 3578007"/>
              <a:gd name="csX17" fmla="*/ 3576575 w 3576575"/>
              <a:gd name="csY17" fmla="*/ 2474199 h 3578007"/>
              <a:gd name="csX18" fmla="*/ 3564870 w 3576575"/>
              <a:gd name="csY18" fmla="*/ 2524526 h 3578007"/>
              <a:gd name="csX19" fmla="*/ 3489899 w 3576575"/>
              <a:gd name="csY19" fmla="*/ 2607978 h 3578007"/>
              <a:gd name="csX20" fmla="*/ 3029952 w 3576575"/>
              <a:gd name="csY20" fmla="*/ 2842930 h 3578007"/>
              <a:gd name="csX21" fmla="*/ 2843010 w 3576575"/>
              <a:gd name="csY21" fmla="*/ 3029872 h 3578007"/>
              <a:gd name="csX22" fmla="*/ 2608058 w 3576575"/>
              <a:gd name="csY22" fmla="*/ 3489819 h 3578007"/>
              <a:gd name="csX23" fmla="*/ 2412615 w 3576575"/>
              <a:gd name="csY23" fmla="*/ 3570781 h 3578007"/>
              <a:gd name="csX24" fmla="*/ 1921255 w 3576575"/>
              <a:gd name="csY24" fmla="*/ 3411690 h 3578007"/>
              <a:gd name="csX25" fmla="*/ 1656833 w 3576575"/>
              <a:gd name="csY25" fmla="*/ 3411690 h 3578007"/>
              <a:gd name="csX26" fmla="*/ 1165473 w 3576575"/>
              <a:gd name="csY26" fmla="*/ 3570781 h 3578007"/>
              <a:gd name="csX27" fmla="*/ 970029 w 3576575"/>
              <a:gd name="csY27" fmla="*/ 3489819 h 3578007"/>
              <a:gd name="csX28" fmla="*/ 735077 w 3576575"/>
              <a:gd name="csY28" fmla="*/ 3029872 h 3578007"/>
              <a:gd name="csX29" fmla="*/ 548135 w 3576575"/>
              <a:gd name="csY29" fmla="*/ 2842930 h 3578007"/>
              <a:gd name="csX30" fmla="*/ 88189 w 3576575"/>
              <a:gd name="csY30" fmla="*/ 2607978 h 3578007"/>
              <a:gd name="csX31" fmla="*/ 7227 w 3576575"/>
              <a:gd name="csY31" fmla="*/ 2412535 h 3578007"/>
              <a:gd name="csX32" fmla="*/ 166236 w 3576575"/>
              <a:gd name="csY32" fmla="*/ 1921175 h 3578007"/>
              <a:gd name="csX33" fmla="*/ 166236 w 3576575"/>
              <a:gd name="csY33" fmla="*/ 1656833 h 3578007"/>
              <a:gd name="csX34" fmla="*/ 7227 w 3576575"/>
              <a:gd name="csY34" fmla="*/ 1165473 h 3578007"/>
              <a:gd name="csX35" fmla="*/ 88189 w 3576575"/>
              <a:gd name="csY35" fmla="*/ 970030 h 3578007"/>
              <a:gd name="csX36" fmla="*/ 548135 w 3576575"/>
              <a:gd name="csY36" fmla="*/ 735077 h 3578007"/>
              <a:gd name="csX37" fmla="*/ 735077 w 3576575"/>
              <a:gd name="csY37" fmla="*/ 548135 h 3578007"/>
              <a:gd name="csX38" fmla="*/ 970029 w 3576575"/>
              <a:gd name="csY38" fmla="*/ 88189 h 3578007"/>
              <a:gd name="csX39" fmla="*/ 1109033 w 3576575"/>
              <a:gd name="csY39" fmla="*/ 295 h 3578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576575" h="3578007">
                <a:moveTo>
                  <a:pt x="1109033" y="295"/>
                </a:moveTo>
                <a:cubicBezTo>
                  <a:pt x="1128053" y="-849"/>
                  <a:pt x="1147216" y="1317"/>
                  <a:pt x="1165473" y="7227"/>
                </a:cubicBezTo>
                <a:lnTo>
                  <a:pt x="1656833" y="166317"/>
                </a:lnTo>
                <a:cubicBezTo>
                  <a:pt x="1729860" y="189958"/>
                  <a:pt x="1848227" y="189958"/>
                  <a:pt x="1921255" y="166317"/>
                </a:cubicBezTo>
                <a:lnTo>
                  <a:pt x="2412615" y="7227"/>
                </a:lnTo>
                <a:cubicBezTo>
                  <a:pt x="2485643" y="-16414"/>
                  <a:pt x="2573163" y="19857"/>
                  <a:pt x="2608058" y="88189"/>
                </a:cubicBezTo>
                <a:lnTo>
                  <a:pt x="2843010" y="548135"/>
                </a:lnTo>
                <a:cubicBezTo>
                  <a:pt x="2877905" y="616468"/>
                  <a:pt x="2961620" y="700182"/>
                  <a:pt x="3029952" y="735077"/>
                </a:cubicBezTo>
                <a:lnTo>
                  <a:pt x="3489899" y="970030"/>
                </a:lnTo>
                <a:cubicBezTo>
                  <a:pt x="3524065" y="987477"/>
                  <a:pt x="3550195" y="1018081"/>
                  <a:pt x="3564839" y="1053451"/>
                </a:cubicBezTo>
                <a:lnTo>
                  <a:pt x="3576575" y="1103940"/>
                </a:lnTo>
                <a:lnTo>
                  <a:pt x="3576575" y="1118720"/>
                </a:lnTo>
                <a:lnTo>
                  <a:pt x="3570861" y="1165473"/>
                </a:lnTo>
                <a:lnTo>
                  <a:pt x="3411770" y="1656833"/>
                </a:lnTo>
                <a:cubicBezTo>
                  <a:pt x="3388129" y="1729860"/>
                  <a:pt x="3388129" y="1848228"/>
                  <a:pt x="3411770" y="1921175"/>
                </a:cubicBezTo>
                <a:lnTo>
                  <a:pt x="3570861" y="2412535"/>
                </a:lnTo>
                <a:lnTo>
                  <a:pt x="3576575" y="2459048"/>
                </a:lnTo>
                <a:lnTo>
                  <a:pt x="3576575" y="2474199"/>
                </a:lnTo>
                <a:lnTo>
                  <a:pt x="3564870" y="2524526"/>
                </a:lnTo>
                <a:cubicBezTo>
                  <a:pt x="3550216" y="2559886"/>
                  <a:pt x="3524065" y="2590490"/>
                  <a:pt x="3489899" y="2607978"/>
                </a:cubicBezTo>
                <a:lnTo>
                  <a:pt x="3029952" y="2842930"/>
                </a:lnTo>
                <a:cubicBezTo>
                  <a:pt x="2961620" y="2877825"/>
                  <a:pt x="2877905" y="2961540"/>
                  <a:pt x="2843010" y="3029872"/>
                </a:cubicBezTo>
                <a:lnTo>
                  <a:pt x="2608058" y="3489819"/>
                </a:lnTo>
                <a:cubicBezTo>
                  <a:pt x="2573163" y="3558151"/>
                  <a:pt x="2485643" y="3594421"/>
                  <a:pt x="2412615" y="3570781"/>
                </a:cubicBezTo>
                <a:lnTo>
                  <a:pt x="1921255" y="3411690"/>
                </a:lnTo>
                <a:cubicBezTo>
                  <a:pt x="1848227" y="3388049"/>
                  <a:pt x="1729860" y="3388049"/>
                  <a:pt x="1656833" y="3411690"/>
                </a:cubicBezTo>
                <a:lnTo>
                  <a:pt x="1165473" y="3570781"/>
                </a:lnTo>
                <a:cubicBezTo>
                  <a:pt x="1092445" y="3594421"/>
                  <a:pt x="1005005" y="3558151"/>
                  <a:pt x="970029" y="3489819"/>
                </a:cubicBezTo>
                <a:lnTo>
                  <a:pt x="735077" y="3029872"/>
                </a:lnTo>
                <a:cubicBezTo>
                  <a:pt x="700182" y="2961540"/>
                  <a:pt x="616468" y="2877825"/>
                  <a:pt x="548135" y="2842930"/>
                </a:cubicBezTo>
                <a:lnTo>
                  <a:pt x="88189" y="2607978"/>
                </a:lnTo>
                <a:cubicBezTo>
                  <a:pt x="19857" y="2573083"/>
                  <a:pt x="-16414" y="2485562"/>
                  <a:pt x="7227" y="2412535"/>
                </a:cubicBezTo>
                <a:lnTo>
                  <a:pt x="166236" y="1921175"/>
                </a:lnTo>
                <a:cubicBezTo>
                  <a:pt x="189877" y="1848147"/>
                  <a:pt x="189877" y="1729780"/>
                  <a:pt x="166236" y="1656833"/>
                </a:cubicBezTo>
                <a:lnTo>
                  <a:pt x="7227" y="1165473"/>
                </a:lnTo>
                <a:cubicBezTo>
                  <a:pt x="-16414" y="1092445"/>
                  <a:pt x="19857" y="1004924"/>
                  <a:pt x="88189" y="970030"/>
                </a:cubicBezTo>
                <a:lnTo>
                  <a:pt x="548135" y="735077"/>
                </a:lnTo>
                <a:cubicBezTo>
                  <a:pt x="616468" y="700182"/>
                  <a:pt x="700182" y="616468"/>
                  <a:pt x="735077" y="548135"/>
                </a:cubicBezTo>
                <a:lnTo>
                  <a:pt x="970029" y="88189"/>
                </a:lnTo>
                <a:cubicBezTo>
                  <a:pt x="996200" y="36940"/>
                  <a:pt x="1051973" y="3725"/>
                  <a:pt x="1109033" y="295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BE58A03-2F7C-805B-B6C9-45FC356BE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111" y="1214323"/>
            <a:ext cx="3433923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911731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+ Text - Flow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E5C51DB-68A6-FFC9-DEAF-219CB5B5468D}"/>
              </a:ext>
            </a:extLst>
          </p:cNvPr>
          <p:cNvSpPr/>
          <p:nvPr userDrawn="1"/>
        </p:nvSpPr>
        <p:spPr>
          <a:xfrm>
            <a:off x="386577" y="925831"/>
            <a:ext cx="6504341" cy="3291839"/>
          </a:xfrm>
          <a:prstGeom prst="roundRect">
            <a:avLst>
              <a:gd name="adj" fmla="val 4524"/>
            </a:avLst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7167218-6B5A-AEF5-25C4-0D03CCF9B3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483" y="440040"/>
            <a:ext cx="4402940" cy="4247082"/>
          </a:xfrm>
          <a:prstGeom prst="rect">
            <a:avLst/>
          </a:prstGeom>
        </p:spPr>
      </p:pic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9B17FFD3-4D52-D28E-B75A-27DC6A9298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39017" y="1101470"/>
            <a:ext cx="3033873" cy="2924222"/>
          </a:xfrm>
          <a:custGeom>
            <a:avLst/>
            <a:gdLst>
              <a:gd name="csX0" fmla="*/ 1329078 w 3400047"/>
              <a:gd name="csY0" fmla="*/ 331 h 3277161"/>
              <a:gd name="csX1" fmla="*/ 1699949 w 3400047"/>
              <a:gd name="csY1" fmla="*/ 227654 h 3277161"/>
              <a:gd name="csX2" fmla="*/ 2225278 w 3400047"/>
              <a:gd name="csY2" fmla="*/ 21942 h 3277161"/>
              <a:gd name="csX3" fmla="*/ 2529337 w 3400047"/>
              <a:gd name="csY3" fmla="*/ 497124 h 3277161"/>
              <a:gd name="csX4" fmla="*/ 3075253 w 3400047"/>
              <a:gd name="csY4" fmla="*/ 639449 h 3277161"/>
              <a:gd name="csX5" fmla="*/ 3075327 w 3400047"/>
              <a:gd name="csY5" fmla="*/ 639449 h 3277161"/>
              <a:gd name="csX6" fmla="*/ 3042003 w 3400047"/>
              <a:gd name="csY6" fmla="*/ 1202603 h 3277161"/>
              <a:gd name="csX7" fmla="*/ 3400047 w 3400047"/>
              <a:gd name="csY7" fmla="*/ 1638613 h 3277161"/>
              <a:gd name="csX8" fmla="*/ 3042003 w 3400047"/>
              <a:gd name="csY8" fmla="*/ 2074623 h 3277161"/>
              <a:gd name="csX9" fmla="*/ 3075327 w 3400047"/>
              <a:gd name="csY9" fmla="*/ 2637777 h 3277161"/>
              <a:gd name="csX10" fmla="*/ 2529412 w 3400047"/>
              <a:gd name="csY10" fmla="*/ 2780102 h 3277161"/>
              <a:gd name="csX11" fmla="*/ 2225352 w 3400047"/>
              <a:gd name="csY11" fmla="*/ 3255285 h 3277161"/>
              <a:gd name="csX12" fmla="*/ 1700023 w 3400047"/>
              <a:gd name="csY12" fmla="*/ 3049572 h 3277161"/>
              <a:gd name="csX13" fmla="*/ 1174695 w 3400047"/>
              <a:gd name="csY13" fmla="*/ 3255285 h 3277161"/>
              <a:gd name="csX14" fmla="*/ 870635 w 3400047"/>
              <a:gd name="csY14" fmla="*/ 2780102 h 3277161"/>
              <a:gd name="csX15" fmla="*/ 324720 w 3400047"/>
              <a:gd name="csY15" fmla="*/ 2637777 h 3277161"/>
              <a:gd name="csX16" fmla="*/ 358044 w 3400047"/>
              <a:gd name="csY16" fmla="*/ 2074623 h 3277161"/>
              <a:gd name="csX17" fmla="*/ 0 w 3400047"/>
              <a:gd name="csY17" fmla="*/ 1638613 h 3277161"/>
              <a:gd name="csX18" fmla="*/ 357970 w 3400047"/>
              <a:gd name="csY18" fmla="*/ 1202530 h 3277161"/>
              <a:gd name="csX19" fmla="*/ 324646 w 3400047"/>
              <a:gd name="csY19" fmla="*/ 639375 h 3277161"/>
              <a:gd name="csX20" fmla="*/ 870561 w 3400047"/>
              <a:gd name="csY20" fmla="*/ 497050 h 3277161"/>
              <a:gd name="csX21" fmla="*/ 1174621 w 3400047"/>
              <a:gd name="csY21" fmla="*/ 21868 h 3277161"/>
              <a:gd name="csX22" fmla="*/ 1329078 w 3400047"/>
              <a:gd name="csY22" fmla="*/ 331 h 3277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400047" h="3277161">
                <a:moveTo>
                  <a:pt x="1329078" y="331"/>
                </a:moveTo>
                <a:cubicBezTo>
                  <a:pt x="1481944" y="6252"/>
                  <a:pt x="1623916" y="91420"/>
                  <a:pt x="1699949" y="227654"/>
                </a:cubicBezTo>
                <a:cubicBezTo>
                  <a:pt x="1801327" y="46008"/>
                  <a:pt x="2019930" y="-44778"/>
                  <a:pt x="2225278" y="21942"/>
                </a:cubicBezTo>
                <a:cubicBezTo>
                  <a:pt x="2430626" y="88587"/>
                  <a:pt x="2554145" y="290597"/>
                  <a:pt x="2529337" y="497124"/>
                </a:cubicBezTo>
                <a:cubicBezTo>
                  <a:pt x="2718097" y="409744"/>
                  <a:pt x="2948327" y="464764"/>
                  <a:pt x="3075253" y="639449"/>
                </a:cubicBezTo>
                <a:lnTo>
                  <a:pt x="3075327" y="639449"/>
                </a:lnTo>
                <a:cubicBezTo>
                  <a:pt x="3202253" y="814061"/>
                  <a:pt x="3183443" y="1050059"/>
                  <a:pt x="3042003" y="1202603"/>
                </a:cubicBezTo>
                <a:cubicBezTo>
                  <a:pt x="3246092" y="1242887"/>
                  <a:pt x="3400047" y="1422756"/>
                  <a:pt x="3400047" y="1638613"/>
                </a:cubicBezTo>
                <a:cubicBezTo>
                  <a:pt x="3400047" y="1854470"/>
                  <a:pt x="3246092" y="2034339"/>
                  <a:pt x="3042003" y="2074623"/>
                </a:cubicBezTo>
                <a:cubicBezTo>
                  <a:pt x="3183443" y="2227167"/>
                  <a:pt x="3202253" y="2463092"/>
                  <a:pt x="3075327" y="2637777"/>
                </a:cubicBezTo>
                <a:cubicBezTo>
                  <a:pt x="2948475" y="2812462"/>
                  <a:pt x="2718172" y="2867482"/>
                  <a:pt x="2529412" y="2780102"/>
                </a:cubicBezTo>
                <a:cubicBezTo>
                  <a:pt x="2554145" y="2986629"/>
                  <a:pt x="2430700" y="3188565"/>
                  <a:pt x="2225352" y="3255285"/>
                </a:cubicBezTo>
                <a:cubicBezTo>
                  <a:pt x="2020005" y="3322004"/>
                  <a:pt x="1801401" y="3231218"/>
                  <a:pt x="1700023" y="3049572"/>
                </a:cubicBezTo>
                <a:cubicBezTo>
                  <a:pt x="1598646" y="3231218"/>
                  <a:pt x="1380043" y="3322004"/>
                  <a:pt x="1174695" y="3255285"/>
                </a:cubicBezTo>
                <a:cubicBezTo>
                  <a:pt x="969347" y="3188639"/>
                  <a:pt x="845827" y="2986629"/>
                  <a:pt x="870635" y="2780102"/>
                </a:cubicBezTo>
                <a:cubicBezTo>
                  <a:pt x="681876" y="2867482"/>
                  <a:pt x="451646" y="2812462"/>
                  <a:pt x="324720" y="2637777"/>
                </a:cubicBezTo>
                <a:cubicBezTo>
                  <a:pt x="197794" y="2463166"/>
                  <a:pt x="216604" y="2227167"/>
                  <a:pt x="358044" y="2074623"/>
                </a:cubicBezTo>
                <a:cubicBezTo>
                  <a:pt x="153955" y="2034339"/>
                  <a:pt x="0" y="1854470"/>
                  <a:pt x="0" y="1638613"/>
                </a:cubicBezTo>
                <a:cubicBezTo>
                  <a:pt x="0" y="1422682"/>
                  <a:pt x="153955" y="1242813"/>
                  <a:pt x="357970" y="1202530"/>
                </a:cubicBezTo>
                <a:cubicBezTo>
                  <a:pt x="216530" y="1049986"/>
                  <a:pt x="197720" y="814061"/>
                  <a:pt x="324646" y="639375"/>
                </a:cubicBezTo>
                <a:cubicBezTo>
                  <a:pt x="451572" y="464690"/>
                  <a:pt x="681802" y="409671"/>
                  <a:pt x="870561" y="497050"/>
                </a:cubicBezTo>
                <a:cubicBezTo>
                  <a:pt x="845827" y="290523"/>
                  <a:pt x="969273" y="88587"/>
                  <a:pt x="1174621" y="21868"/>
                </a:cubicBezTo>
                <a:cubicBezTo>
                  <a:pt x="1225958" y="5188"/>
                  <a:pt x="1278123" y="-1643"/>
                  <a:pt x="1329078" y="331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E0E7CA0F-8294-5838-C932-134D5F25FF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111" y="1214323"/>
            <a:ext cx="3433923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505617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diating Shape + Text - Flow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9C0D3D7-F8A3-8550-C475-678C4DD2A454}"/>
              </a:ext>
            </a:extLst>
          </p:cNvPr>
          <p:cNvSpPr/>
          <p:nvPr userDrawn="1"/>
        </p:nvSpPr>
        <p:spPr>
          <a:xfrm>
            <a:off x="384210" y="925831"/>
            <a:ext cx="6506709" cy="3291839"/>
          </a:xfrm>
          <a:prstGeom prst="roundRect">
            <a:avLst>
              <a:gd name="adj" fmla="val 4524"/>
            </a:avLst>
          </a:prstGeom>
          <a:solidFill>
            <a:schemeClr val="bg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EF1B0-9357-8DD9-88DE-E506BF537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339C-E838-4AEA-1D5C-72979809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6D5A22-405C-5F88-E22A-0393CBAFE7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484" y="440017"/>
            <a:ext cx="4405306" cy="4249365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79DBADA5-DE28-7076-11F9-F5B97086D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111" y="1214323"/>
            <a:ext cx="3433923" cy="2743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Type here to enter statement text.</a:t>
            </a:r>
          </a:p>
        </p:txBody>
      </p:sp>
      <p:sp>
        <p:nvSpPr>
          <p:cNvPr id="19" name="Picture Placeholder 25">
            <a:extLst>
              <a:ext uri="{FF2B5EF4-FFF2-40B4-BE49-F238E27FC236}">
                <a16:creationId xmlns:a16="http://schemas.microsoft.com/office/drawing/2014/main" id="{CE5B0B5C-EAA8-4302-4237-B4A941A360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39017" y="1101470"/>
            <a:ext cx="3033873" cy="2924222"/>
          </a:xfrm>
          <a:custGeom>
            <a:avLst/>
            <a:gdLst>
              <a:gd name="csX0" fmla="*/ 1329078 w 3400047"/>
              <a:gd name="csY0" fmla="*/ 331 h 3277161"/>
              <a:gd name="csX1" fmla="*/ 1699949 w 3400047"/>
              <a:gd name="csY1" fmla="*/ 227654 h 3277161"/>
              <a:gd name="csX2" fmla="*/ 2225278 w 3400047"/>
              <a:gd name="csY2" fmla="*/ 21942 h 3277161"/>
              <a:gd name="csX3" fmla="*/ 2529337 w 3400047"/>
              <a:gd name="csY3" fmla="*/ 497124 h 3277161"/>
              <a:gd name="csX4" fmla="*/ 3075253 w 3400047"/>
              <a:gd name="csY4" fmla="*/ 639449 h 3277161"/>
              <a:gd name="csX5" fmla="*/ 3075327 w 3400047"/>
              <a:gd name="csY5" fmla="*/ 639449 h 3277161"/>
              <a:gd name="csX6" fmla="*/ 3042003 w 3400047"/>
              <a:gd name="csY6" fmla="*/ 1202603 h 3277161"/>
              <a:gd name="csX7" fmla="*/ 3400047 w 3400047"/>
              <a:gd name="csY7" fmla="*/ 1638613 h 3277161"/>
              <a:gd name="csX8" fmla="*/ 3042003 w 3400047"/>
              <a:gd name="csY8" fmla="*/ 2074623 h 3277161"/>
              <a:gd name="csX9" fmla="*/ 3075327 w 3400047"/>
              <a:gd name="csY9" fmla="*/ 2637777 h 3277161"/>
              <a:gd name="csX10" fmla="*/ 2529412 w 3400047"/>
              <a:gd name="csY10" fmla="*/ 2780102 h 3277161"/>
              <a:gd name="csX11" fmla="*/ 2225352 w 3400047"/>
              <a:gd name="csY11" fmla="*/ 3255285 h 3277161"/>
              <a:gd name="csX12" fmla="*/ 1700023 w 3400047"/>
              <a:gd name="csY12" fmla="*/ 3049572 h 3277161"/>
              <a:gd name="csX13" fmla="*/ 1174695 w 3400047"/>
              <a:gd name="csY13" fmla="*/ 3255285 h 3277161"/>
              <a:gd name="csX14" fmla="*/ 870635 w 3400047"/>
              <a:gd name="csY14" fmla="*/ 2780102 h 3277161"/>
              <a:gd name="csX15" fmla="*/ 324720 w 3400047"/>
              <a:gd name="csY15" fmla="*/ 2637777 h 3277161"/>
              <a:gd name="csX16" fmla="*/ 358044 w 3400047"/>
              <a:gd name="csY16" fmla="*/ 2074623 h 3277161"/>
              <a:gd name="csX17" fmla="*/ 0 w 3400047"/>
              <a:gd name="csY17" fmla="*/ 1638613 h 3277161"/>
              <a:gd name="csX18" fmla="*/ 357970 w 3400047"/>
              <a:gd name="csY18" fmla="*/ 1202530 h 3277161"/>
              <a:gd name="csX19" fmla="*/ 324646 w 3400047"/>
              <a:gd name="csY19" fmla="*/ 639375 h 3277161"/>
              <a:gd name="csX20" fmla="*/ 870561 w 3400047"/>
              <a:gd name="csY20" fmla="*/ 497050 h 3277161"/>
              <a:gd name="csX21" fmla="*/ 1174621 w 3400047"/>
              <a:gd name="csY21" fmla="*/ 21868 h 3277161"/>
              <a:gd name="csX22" fmla="*/ 1329078 w 3400047"/>
              <a:gd name="csY22" fmla="*/ 331 h 3277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400047" h="3277161">
                <a:moveTo>
                  <a:pt x="1329078" y="331"/>
                </a:moveTo>
                <a:cubicBezTo>
                  <a:pt x="1481944" y="6252"/>
                  <a:pt x="1623916" y="91420"/>
                  <a:pt x="1699949" y="227654"/>
                </a:cubicBezTo>
                <a:cubicBezTo>
                  <a:pt x="1801327" y="46008"/>
                  <a:pt x="2019930" y="-44778"/>
                  <a:pt x="2225278" y="21942"/>
                </a:cubicBezTo>
                <a:cubicBezTo>
                  <a:pt x="2430626" y="88587"/>
                  <a:pt x="2554145" y="290597"/>
                  <a:pt x="2529337" y="497124"/>
                </a:cubicBezTo>
                <a:cubicBezTo>
                  <a:pt x="2718097" y="409744"/>
                  <a:pt x="2948327" y="464764"/>
                  <a:pt x="3075253" y="639449"/>
                </a:cubicBezTo>
                <a:lnTo>
                  <a:pt x="3075327" y="639449"/>
                </a:lnTo>
                <a:cubicBezTo>
                  <a:pt x="3202253" y="814061"/>
                  <a:pt x="3183443" y="1050059"/>
                  <a:pt x="3042003" y="1202603"/>
                </a:cubicBezTo>
                <a:cubicBezTo>
                  <a:pt x="3246092" y="1242887"/>
                  <a:pt x="3400047" y="1422756"/>
                  <a:pt x="3400047" y="1638613"/>
                </a:cubicBezTo>
                <a:cubicBezTo>
                  <a:pt x="3400047" y="1854470"/>
                  <a:pt x="3246092" y="2034339"/>
                  <a:pt x="3042003" y="2074623"/>
                </a:cubicBezTo>
                <a:cubicBezTo>
                  <a:pt x="3183443" y="2227167"/>
                  <a:pt x="3202253" y="2463092"/>
                  <a:pt x="3075327" y="2637777"/>
                </a:cubicBezTo>
                <a:cubicBezTo>
                  <a:pt x="2948475" y="2812462"/>
                  <a:pt x="2718172" y="2867482"/>
                  <a:pt x="2529412" y="2780102"/>
                </a:cubicBezTo>
                <a:cubicBezTo>
                  <a:pt x="2554145" y="2986629"/>
                  <a:pt x="2430700" y="3188565"/>
                  <a:pt x="2225352" y="3255285"/>
                </a:cubicBezTo>
                <a:cubicBezTo>
                  <a:pt x="2020005" y="3322004"/>
                  <a:pt x="1801401" y="3231218"/>
                  <a:pt x="1700023" y="3049572"/>
                </a:cubicBezTo>
                <a:cubicBezTo>
                  <a:pt x="1598646" y="3231218"/>
                  <a:pt x="1380043" y="3322004"/>
                  <a:pt x="1174695" y="3255285"/>
                </a:cubicBezTo>
                <a:cubicBezTo>
                  <a:pt x="969347" y="3188639"/>
                  <a:pt x="845827" y="2986629"/>
                  <a:pt x="870635" y="2780102"/>
                </a:cubicBezTo>
                <a:cubicBezTo>
                  <a:pt x="681876" y="2867482"/>
                  <a:pt x="451646" y="2812462"/>
                  <a:pt x="324720" y="2637777"/>
                </a:cubicBezTo>
                <a:cubicBezTo>
                  <a:pt x="197794" y="2463166"/>
                  <a:pt x="216604" y="2227167"/>
                  <a:pt x="358044" y="2074623"/>
                </a:cubicBezTo>
                <a:cubicBezTo>
                  <a:pt x="153955" y="2034339"/>
                  <a:pt x="0" y="1854470"/>
                  <a:pt x="0" y="1638613"/>
                </a:cubicBezTo>
                <a:cubicBezTo>
                  <a:pt x="0" y="1422682"/>
                  <a:pt x="153955" y="1242813"/>
                  <a:pt x="357970" y="1202530"/>
                </a:cubicBezTo>
                <a:cubicBezTo>
                  <a:pt x="216530" y="1049986"/>
                  <a:pt x="197720" y="814061"/>
                  <a:pt x="324646" y="639375"/>
                </a:cubicBezTo>
                <a:cubicBezTo>
                  <a:pt x="451572" y="464690"/>
                  <a:pt x="681802" y="409671"/>
                  <a:pt x="870561" y="497050"/>
                </a:cubicBezTo>
                <a:cubicBezTo>
                  <a:pt x="845827" y="290523"/>
                  <a:pt x="969273" y="88587"/>
                  <a:pt x="1174621" y="21868"/>
                </a:cubicBezTo>
                <a:cubicBezTo>
                  <a:pt x="1225958" y="5188"/>
                  <a:pt x="1278123" y="-1643"/>
                  <a:pt x="1329078" y="331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33242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317C18-1163-7631-FD02-84643D8DEB50}"/>
              </a:ext>
            </a:extLst>
          </p:cNvPr>
          <p:cNvSpPr/>
          <p:nvPr userDrawn="1"/>
        </p:nvSpPr>
        <p:spPr>
          <a:xfrm>
            <a:off x="384211" y="367393"/>
            <a:ext cx="8372628" cy="4263307"/>
          </a:xfrm>
          <a:prstGeom prst="roundRect">
            <a:avLst>
              <a:gd name="adj" fmla="val 4524"/>
            </a:avLst>
          </a:prstGeom>
          <a:solidFill>
            <a:srgbClr val="F8BF0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9D566-6898-E509-F9F2-C86FA3507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14704-193A-5430-158F-98087566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4DFD1-94D4-51B8-3829-A2B5B62051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8422" y="731666"/>
            <a:ext cx="7607158" cy="3531642"/>
          </a:xfrm>
        </p:spPr>
        <p:txBody>
          <a:bodyPr/>
          <a:lstStyle>
            <a:lvl1pPr marL="7938" indent="-7938">
              <a:buNone/>
              <a:tabLst/>
              <a:defRPr sz="2800" b="0" i="0">
                <a:solidFill>
                  <a:schemeClr val="accent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multi-line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80475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- Lar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9D566-6898-E509-F9F2-C86FA3507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14704-193A-5430-158F-98087566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4DFD1-94D4-51B8-3829-A2B5B62051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595" y="384354"/>
            <a:ext cx="8368160" cy="4246345"/>
          </a:xfrm>
        </p:spPr>
        <p:txBody>
          <a:bodyPr/>
          <a:lstStyle>
            <a:lvl1pPr marL="7938" indent="-7938">
              <a:buNone/>
              <a:tabLst/>
              <a:defRPr sz="6000" b="0" i="0">
                <a:solidFill>
                  <a:schemeClr val="accent6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large multi-line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2928825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 White Statement Slide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9D566-6898-E509-F9F2-C86FA3507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14704-193A-5430-158F-98087566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4DFD1-94D4-51B8-3829-A2B5B62051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0" y="384355"/>
            <a:ext cx="8375579" cy="4246344"/>
          </a:xfrm>
        </p:spPr>
        <p:txBody>
          <a:bodyPr anchor="ctr"/>
          <a:lstStyle>
            <a:lvl1pPr marL="7938" indent="-7938" algn="ctr">
              <a:buNone/>
              <a:tabLst/>
              <a:defRPr sz="28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multi-line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469693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ite Statement Slide -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9D566-6898-E509-F9F2-C86FA3507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14704-193A-5430-158F-98087566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4DFD1-94D4-51B8-3829-A2B5B62051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384355"/>
            <a:ext cx="8375578" cy="3873034"/>
          </a:xfrm>
        </p:spPr>
        <p:txBody>
          <a:bodyPr/>
          <a:lstStyle>
            <a:lvl1pPr marL="7938" indent="-7938">
              <a:buNone/>
              <a:tabLst/>
              <a:defRPr sz="6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large multi-line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563147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- Forest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7E84C92-0216-DEC2-E67E-971C93E9D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BC109A-CCF8-B8B3-A8B5-376E0B0FB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DBFD34-7647-D4F7-90BF-C42678E428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89037" y="2008584"/>
            <a:ext cx="6765925" cy="1126331"/>
          </a:xfrm>
        </p:spPr>
        <p:txBody>
          <a:bodyPr anchor="ctr"/>
          <a:lstStyle>
            <a:lvl1pPr marL="7938" indent="0" algn="ctr">
              <a:buNone/>
              <a:tabLst/>
              <a:defRPr sz="4400" b="0" i="0">
                <a:solidFill>
                  <a:srgbClr val="F8BF04"/>
                </a:solidFill>
                <a:latin typeface="Girl Scout Display Light" panose="02020003000000000000" pitchFamily="18" charset="0"/>
              </a:defRPr>
            </a:lvl1pPr>
            <a:lvl2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2pPr>
            <a:lvl3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3pPr>
            <a:lvl4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4pPr>
            <a:lvl5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Section Title Slide</a:t>
            </a:r>
          </a:p>
        </p:txBody>
      </p:sp>
    </p:spTree>
    <p:extLst>
      <p:ext uri="{BB962C8B-B14F-4D97-AF65-F5344CB8AC3E}">
        <p14:creationId xmlns:p14="http://schemas.microsoft.com/office/powerpoint/2010/main" val="3067104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7E84C92-0216-DEC2-E67E-971C93E9D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BC109A-CCF8-B8B3-A8B5-376E0B0FB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DBFD34-7647-D4F7-90BF-C42678E428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89037" y="2008584"/>
            <a:ext cx="6765925" cy="1126331"/>
          </a:xfrm>
        </p:spPr>
        <p:txBody>
          <a:bodyPr anchor="ctr"/>
          <a:lstStyle>
            <a:lvl1pPr marL="7938" indent="0" algn="ctr">
              <a:buNone/>
              <a:tabLst/>
              <a:defRPr sz="4400" b="0" i="0">
                <a:solidFill>
                  <a:schemeClr val="accent1"/>
                </a:solidFill>
                <a:latin typeface="Girl Scout Display Light" panose="02020003000000000000" pitchFamily="18" charset="0"/>
              </a:defRPr>
            </a:lvl1pPr>
            <a:lvl2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2pPr>
            <a:lvl3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3pPr>
            <a:lvl4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4pPr>
            <a:lvl5pPr marL="7938" indent="0" algn="ctr">
              <a:buNone/>
              <a:tabLst/>
              <a:defRPr sz="4400" b="0" i="0"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Section Title Slide</a:t>
            </a:r>
          </a:p>
        </p:txBody>
      </p:sp>
    </p:spTree>
    <p:extLst>
      <p:ext uri="{BB962C8B-B14F-4D97-AF65-F5344CB8AC3E}">
        <p14:creationId xmlns:p14="http://schemas.microsoft.com/office/powerpoint/2010/main" val="3721629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+ Burst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0B52BB-260E-E267-468E-F9571D479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A85C147-D08C-954A-0823-80539FF83BD8}"/>
              </a:ext>
            </a:extLst>
          </p:cNvPr>
          <p:cNvSpPr/>
          <p:nvPr userDrawn="1"/>
        </p:nvSpPr>
        <p:spPr>
          <a:xfrm>
            <a:off x="384211" y="364273"/>
            <a:ext cx="3737640" cy="4253632"/>
          </a:xfrm>
          <a:prstGeom prst="roundRect">
            <a:avLst>
              <a:gd name="adj" fmla="val 4524"/>
            </a:avLst>
          </a:prstGeom>
          <a:solidFill>
            <a:srgbClr val="F8BF0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943D57-3F12-0F96-3D8B-FDA077E147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22" y="728545"/>
            <a:ext cx="2969218" cy="3525084"/>
          </a:xfrm>
        </p:spPr>
        <p:txBody>
          <a:bodyPr anchor="t"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statement here.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A59B7A8F-761D-95AB-8D02-62CE7C7767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06062" y="364272"/>
            <a:ext cx="4253727" cy="4253631"/>
          </a:xfrm>
          <a:custGeom>
            <a:avLst/>
            <a:gdLst>
              <a:gd name="csX0" fmla="*/ 1151249 w 3714289"/>
              <a:gd name="csY0" fmla="*/ 306 h 3714205"/>
              <a:gd name="csX1" fmla="*/ 1209837 w 3714289"/>
              <a:gd name="csY1" fmla="*/ 7502 h 3714205"/>
              <a:gd name="csX2" fmla="*/ 1719901 w 3714289"/>
              <a:gd name="csY2" fmla="*/ 172648 h 3714205"/>
              <a:gd name="csX3" fmla="*/ 1994389 w 3714289"/>
              <a:gd name="csY3" fmla="*/ 172648 h 3714205"/>
              <a:gd name="csX4" fmla="*/ 2504452 w 3714289"/>
              <a:gd name="csY4" fmla="*/ 7502 h 3714205"/>
              <a:gd name="csX5" fmla="*/ 2707335 w 3714289"/>
              <a:gd name="csY5" fmla="*/ 91546 h 3714205"/>
              <a:gd name="csX6" fmla="*/ 2951231 w 3714289"/>
              <a:gd name="csY6" fmla="*/ 569000 h 3714205"/>
              <a:gd name="csX7" fmla="*/ 3145289 w 3714289"/>
              <a:gd name="csY7" fmla="*/ 763058 h 3714205"/>
              <a:gd name="csX8" fmla="*/ 3622744 w 3714289"/>
              <a:gd name="csY8" fmla="*/ 1006954 h 3714205"/>
              <a:gd name="csX9" fmla="*/ 3706788 w 3714289"/>
              <a:gd name="csY9" fmla="*/ 1209837 h 3714205"/>
              <a:gd name="csX10" fmla="*/ 3541641 w 3714289"/>
              <a:gd name="csY10" fmla="*/ 1719901 h 3714205"/>
              <a:gd name="csX11" fmla="*/ 3541641 w 3714289"/>
              <a:gd name="csY11" fmla="*/ 1994305 h 3714205"/>
              <a:gd name="csX12" fmla="*/ 3706788 w 3714289"/>
              <a:gd name="csY12" fmla="*/ 2504369 h 3714205"/>
              <a:gd name="csX13" fmla="*/ 3622744 w 3714289"/>
              <a:gd name="csY13" fmla="*/ 2707251 h 3714205"/>
              <a:gd name="csX14" fmla="*/ 3145289 w 3714289"/>
              <a:gd name="csY14" fmla="*/ 2951147 h 3714205"/>
              <a:gd name="csX15" fmla="*/ 2951231 w 3714289"/>
              <a:gd name="csY15" fmla="*/ 3145205 h 3714205"/>
              <a:gd name="csX16" fmla="*/ 2707335 w 3714289"/>
              <a:gd name="csY16" fmla="*/ 3622660 h 3714205"/>
              <a:gd name="csX17" fmla="*/ 2504452 w 3714289"/>
              <a:gd name="csY17" fmla="*/ 3706704 h 3714205"/>
              <a:gd name="csX18" fmla="*/ 1994389 w 3714289"/>
              <a:gd name="csY18" fmla="*/ 3541557 h 3714205"/>
              <a:gd name="csX19" fmla="*/ 1719901 w 3714289"/>
              <a:gd name="csY19" fmla="*/ 3541557 h 3714205"/>
              <a:gd name="csX20" fmla="*/ 1209837 w 3714289"/>
              <a:gd name="csY20" fmla="*/ 3706704 h 3714205"/>
              <a:gd name="csX21" fmla="*/ 1006954 w 3714289"/>
              <a:gd name="csY21" fmla="*/ 3622660 h 3714205"/>
              <a:gd name="csX22" fmla="*/ 763058 w 3714289"/>
              <a:gd name="csY22" fmla="*/ 3145205 h 3714205"/>
              <a:gd name="csX23" fmla="*/ 569000 w 3714289"/>
              <a:gd name="csY23" fmla="*/ 2951147 h 3714205"/>
              <a:gd name="csX24" fmla="*/ 91546 w 3714289"/>
              <a:gd name="csY24" fmla="*/ 2707251 h 3714205"/>
              <a:gd name="csX25" fmla="*/ 7502 w 3714289"/>
              <a:gd name="csY25" fmla="*/ 2504369 h 3714205"/>
              <a:gd name="csX26" fmla="*/ 172564 w 3714289"/>
              <a:gd name="csY26" fmla="*/ 1994305 h 3714205"/>
              <a:gd name="csX27" fmla="*/ 172564 w 3714289"/>
              <a:gd name="csY27" fmla="*/ 1719901 h 3714205"/>
              <a:gd name="csX28" fmla="*/ 7502 w 3714289"/>
              <a:gd name="csY28" fmla="*/ 1209837 h 3714205"/>
              <a:gd name="csX29" fmla="*/ 91546 w 3714289"/>
              <a:gd name="csY29" fmla="*/ 1006954 h 3714205"/>
              <a:gd name="csX30" fmla="*/ 569000 w 3714289"/>
              <a:gd name="csY30" fmla="*/ 763058 h 3714205"/>
              <a:gd name="csX31" fmla="*/ 763058 w 3714289"/>
              <a:gd name="csY31" fmla="*/ 569000 h 3714205"/>
              <a:gd name="csX32" fmla="*/ 1006954 w 3714289"/>
              <a:gd name="csY32" fmla="*/ 91546 h 3714205"/>
              <a:gd name="csX33" fmla="*/ 1151249 w 3714289"/>
              <a:gd name="csY33" fmla="*/ 306 h 3714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3714289" h="3714205">
                <a:moveTo>
                  <a:pt x="1151249" y="306"/>
                </a:moveTo>
                <a:cubicBezTo>
                  <a:pt x="1170993" y="-881"/>
                  <a:pt x="1190885" y="1367"/>
                  <a:pt x="1209837" y="7502"/>
                </a:cubicBezTo>
                <a:lnTo>
                  <a:pt x="1719901" y="172648"/>
                </a:lnTo>
                <a:cubicBezTo>
                  <a:pt x="1795708" y="197189"/>
                  <a:pt x="1918581" y="197189"/>
                  <a:pt x="1994389" y="172648"/>
                </a:cubicBezTo>
                <a:lnTo>
                  <a:pt x="2504452" y="7502"/>
                </a:lnTo>
                <a:cubicBezTo>
                  <a:pt x="2580260" y="-17039"/>
                  <a:pt x="2671112" y="20613"/>
                  <a:pt x="2707335" y="91546"/>
                </a:cubicBezTo>
                <a:lnTo>
                  <a:pt x="2951231" y="569000"/>
                </a:lnTo>
                <a:cubicBezTo>
                  <a:pt x="2987454" y="639934"/>
                  <a:pt x="3074356" y="726835"/>
                  <a:pt x="3145289" y="763058"/>
                </a:cubicBezTo>
                <a:lnTo>
                  <a:pt x="3622744" y="1006954"/>
                </a:lnTo>
                <a:cubicBezTo>
                  <a:pt x="3693677" y="1043177"/>
                  <a:pt x="3731244" y="1134029"/>
                  <a:pt x="3706788" y="1209837"/>
                </a:cubicBezTo>
                <a:lnTo>
                  <a:pt x="3541641" y="1719901"/>
                </a:lnTo>
                <a:cubicBezTo>
                  <a:pt x="3517100" y="1795708"/>
                  <a:pt x="3517100" y="1918581"/>
                  <a:pt x="3541641" y="1994305"/>
                </a:cubicBezTo>
                <a:lnTo>
                  <a:pt x="3706788" y="2504369"/>
                </a:lnTo>
                <a:cubicBezTo>
                  <a:pt x="3731328" y="2580176"/>
                  <a:pt x="3693677" y="2670944"/>
                  <a:pt x="3622744" y="2707251"/>
                </a:cubicBezTo>
                <a:lnTo>
                  <a:pt x="3145289" y="2951147"/>
                </a:lnTo>
                <a:cubicBezTo>
                  <a:pt x="3074356" y="2987370"/>
                  <a:pt x="2987454" y="3074272"/>
                  <a:pt x="2951231" y="3145205"/>
                </a:cubicBezTo>
                <a:lnTo>
                  <a:pt x="2707335" y="3622660"/>
                </a:lnTo>
                <a:cubicBezTo>
                  <a:pt x="2671112" y="3693593"/>
                  <a:pt x="2580260" y="3731244"/>
                  <a:pt x="2504452" y="3706704"/>
                </a:cubicBezTo>
                <a:lnTo>
                  <a:pt x="1994389" y="3541557"/>
                </a:lnTo>
                <a:cubicBezTo>
                  <a:pt x="1918581" y="3517016"/>
                  <a:pt x="1795708" y="3517016"/>
                  <a:pt x="1719901" y="3541557"/>
                </a:cubicBezTo>
                <a:lnTo>
                  <a:pt x="1209837" y="3706704"/>
                </a:lnTo>
                <a:cubicBezTo>
                  <a:pt x="1134029" y="3731244"/>
                  <a:pt x="1043261" y="3693593"/>
                  <a:pt x="1006954" y="3622660"/>
                </a:cubicBezTo>
                <a:lnTo>
                  <a:pt x="763058" y="3145205"/>
                </a:lnTo>
                <a:cubicBezTo>
                  <a:pt x="726835" y="3074272"/>
                  <a:pt x="639934" y="2987370"/>
                  <a:pt x="569000" y="2951147"/>
                </a:cubicBezTo>
                <a:lnTo>
                  <a:pt x="91546" y="2707251"/>
                </a:lnTo>
                <a:cubicBezTo>
                  <a:pt x="20613" y="2671028"/>
                  <a:pt x="-17039" y="2580176"/>
                  <a:pt x="7502" y="2504369"/>
                </a:cubicBezTo>
                <a:lnTo>
                  <a:pt x="172564" y="1994305"/>
                </a:lnTo>
                <a:cubicBezTo>
                  <a:pt x="197105" y="1918497"/>
                  <a:pt x="197105" y="1795624"/>
                  <a:pt x="172564" y="1719901"/>
                </a:cubicBezTo>
                <a:lnTo>
                  <a:pt x="7502" y="1209837"/>
                </a:lnTo>
                <a:cubicBezTo>
                  <a:pt x="-17039" y="1134029"/>
                  <a:pt x="20613" y="1043177"/>
                  <a:pt x="91546" y="1006954"/>
                </a:cubicBezTo>
                <a:lnTo>
                  <a:pt x="569000" y="763058"/>
                </a:lnTo>
                <a:cubicBezTo>
                  <a:pt x="639934" y="726835"/>
                  <a:pt x="726835" y="639934"/>
                  <a:pt x="763058" y="569000"/>
                </a:cubicBezTo>
                <a:lnTo>
                  <a:pt x="1006954" y="91546"/>
                </a:lnTo>
                <a:cubicBezTo>
                  <a:pt x="1034121" y="38346"/>
                  <a:pt x="1092017" y="3867"/>
                  <a:pt x="1151249" y="306"/>
                </a:cubicBez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0550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+ Circle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E176ED5-1015-5A72-3B3B-7F3336875C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3570CCF-B395-939F-BC38-FF802E47F6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0775" y="379277"/>
            <a:ext cx="4237163" cy="4237163"/>
          </a:xfrm>
          <a:custGeom>
            <a:avLst/>
            <a:gdLst>
              <a:gd name="csX0" fmla="*/ 1700922 w 3401844"/>
              <a:gd name="csY0" fmla="*/ 0 h 3401844"/>
              <a:gd name="csX1" fmla="*/ 3401844 w 3401844"/>
              <a:gd name="csY1" fmla="*/ 1700922 h 3401844"/>
              <a:gd name="csX2" fmla="*/ 1700922 w 3401844"/>
              <a:gd name="csY2" fmla="*/ 3401844 h 3401844"/>
              <a:gd name="csX3" fmla="*/ 0 w 3401844"/>
              <a:gd name="csY3" fmla="*/ 1700922 h 3401844"/>
              <a:gd name="csX4" fmla="*/ 1700922 w 3401844"/>
              <a:gd name="csY4" fmla="*/ 0 h 3401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01844" h="3401844">
                <a:moveTo>
                  <a:pt x="1700922" y="0"/>
                </a:moveTo>
                <a:cubicBezTo>
                  <a:pt x="2640315" y="0"/>
                  <a:pt x="3401844" y="761529"/>
                  <a:pt x="3401844" y="1700922"/>
                </a:cubicBezTo>
                <a:cubicBezTo>
                  <a:pt x="3401844" y="2640315"/>
                  <a:pt x="2640315" y="3401844"/>
                  <a:pt x="1700922" y="3401844"/>
                </a:cubicBezTo>
                <a:cubicBezTo>
                  <a:pt x="761529" y="3401844"/>
                  <a:pt x="0" y="2640315"/>
                  <a:pt x="0" y="1700922"/>
                </a:cubicBezTo>
                <a:cubicBezTo>
                  <a:pt x="0" y="761529"/>
                  <a:pt x="761529" y="0"/>
                  <a:pt x="1700922" y="0"/>
                </a:cubicBez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AF4D8AF-1416-851B-ECC6-04DC5C1B9645}"/>
              </a:ext>
            </a:extLst>
          </p:cNvPr>
          <p:cNvSpPr/>
          <p:nvPr userDrawn="1"/>
        </p:nvSpPr>
        <p:spPr>
          <a:xfrm>
            <a:off x="5022149" y="364273"/>
            <a:ext cx="3737640" cy="4253632"/>
          </a:xfrm>
          <a:prstGeom prst="roundRect">
            <a:avLst>
              <a:gd name="adj" fmla="val 4524"/>
            </a:avLst>
          </a:prstGeom>
          <a:solidFill>
            <a:schemeClr val="accent6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E06ACB-3630-126F-5C8B-892AA3CF8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6360" y="728545"/>
            <a:ext cx="2969218" cy="3508731"/>
          </a:xfrm>
        </p:spPr>
        <p:txBody>
          <a:bodyPr anchor="t"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statement here.</a:t>
            </a:r>
          </a:p>
        </p:txBody>
      </p:sp>
    </p:spTree>
    <p:extLst>
      <p:ext uri="{BB962C8B-B14F-4D97-AF65-F5344CB8AC3E}">
        <p14:creationId xmlns:p14="http://schemas.microsoft.com/office/powerpoint/2010/main" val="3312531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+ Arc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4E8147-C645-7F8D-58B8-4D614DC67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4013EC36-6CF3-4BC0-A502-D033E42FBA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211" y="364272"/>
            <a:ext cx="4034737" cy="4253633"/>
          </a:xfrm>
          <a:custGeom>
            <a:avLst/>
            <a:gdLst>
              <a:gd name="csX0" fmla="*/ 2006076 w 4118379"/>
              <a:gd name="csY0" fmla="*/ 0 h 4341813"/>
              <a:gd name="csX1" fmla="*/ 2112299 w 4118379"/>
              <a:gd name="csY1" fmla="*/ 0 h 4341813"/>
              <a:gd name="csX2" fmla="*/ 2269722 w 4118379"/>
              <a:gd name="csY2" fmla="*/ 7950 h 4341813"/>
              <a:gd name="csX3" fmla="*/ 4118379 w 4118379"/>
              <a:gd name="csY3" fmla="*/ 2056508 h 4341813"/>
              <a:gd name="csX4" fmla="*/ 4118379 w 4118379"/>
              <a:gd name="csY4" fmla="*/ 4230097 h 4341813"/>
              <a:gd name="csX5" fmla="*/ 4048497 w 4118379"/>
              <a:gd name="csY5" fmla="*/ 4335502 h 4341813"/>
              <a:gd name="csX6" fmla="*/ 4017260 w 4118379"/>
              <a:gd name="csY6" fmla="*/ 4341813 h 4341813"/>
              <a:gd name="csX7" fmla="*/ 101120 w 4118379"/>
              <a:gd name="csY7" fmla="*/ 4341813 h 4341813"/>
              <a:gd name="csX8" fmla="*/ 69883 w 4118379"/>
              <a:gd name="csY8" fmla="*/ 4335502 h 4341813"/>
              <a:gd name="csX9" fmla="*/ 0 w 4118379"/>
              <a:gd name="csY9" fmla="*/ 4230097 h 4341813"/>
              <a:gd name="csX10" fmla="*/ 0 w 4118379"/>
              <a:gd name="csY10" fmla="*/ 2056508 h 4341813"/>
              <a:gd name="csX11" fmla="*/ 1848659 w 4118379"/>
              <a:gd name="csY11" fmla="*/ 7949 h 43418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4118379" h="4341813">
                <a:moveTo>
                  <a:pt x="2006076" y="0"/>
                </a:moveTo>
                <a:lnTo>
                  <a:pt x="2112299" y="0"/>
                </a:lnTo>
                <a:lnTo>
                  <a:pt x="2269722" y="7950"/>
                </a:lnTo>
                <a:cubicBezTo>
                  <a:pt x="3308043" y="113407"/>
                  <a:pt x="4118379" y="990377"/>
                  <a:pt x="4118379" y="2056508"/>
                </a:cubicBezTo>
                <a:lnTo>
                  <a:pt x="4118379" y="4230097"/>
                </a:lnTo>
                <a:cubicBezTo>
                  <a:pt x="4118379" y="4277460"/>
                  <a:pt x="4089552" y="4318128"/>
                  <a:pt x="4048497" y="4335502"/>
                </a:cubicBezTo>
                <a:lnTo>
                  <a:pt x="4017260" y="4341813"/>
                </a:lnTo>
                <a:lnTo>
                  <a:pt x="101120" y="4341813"/>
                </a:lnTo>
                <a:lnTo>
                  <a:pt x="69883" y="4335502"/>
                </a:lnTo>
                <a:cubicBezTo>
                  <a:pt x="28827" y="4318128"/>
                  <a:pt x="0" y="4277460"/>
                  <a:pt x="0" y="4230097"/>
                </a:cubicBezTo>
                <a:lnTo>
                  <a:pt x="0" y="2056508"/>
                </a:lnTo>
                <a:cubicBezTo>
                  <a:pt x="0" y="990284"/>
                  <a:pt x="810337" y="113395"/>
                  <a:pt x="1848659" y="794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865468-0E48-51DC-E52A-3B02395EE572}"/>
              </a:ext>
            </a:extLst>
          </p:cNvPr>
          <p:cNvSpPr/>
          <p:nvPr userDrawn="1"/>
        </p:nvSpPr>
        <p:spPr>
          <a:xfrm>
            <a:off x="4803159" y="364273"/>
            <a:ext cx="3956630" cy="4253632"/>
          </a:xfrm>
          <a:prstGeom prst="roundRect">
            <a:avLst>
              <a:gd name="adj" fmla="val 4524"/>
            </a:avLst>
          </a:prstGeom>
          <a:solidFill>
            <a:schemeClr val="accent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A3166DE-56C8-39F7-28C8-7FF7D7D252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7370" y="736724"/>
            <a:ext cx="3188208" cy="3508731"/>
          </a:xfrm>
        </p:spPr>
        <p:txBody>
          <a:bodyPr anchor="t"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statement here.</a:t>
            </a:r>
          </a:p>
        </p:txBody>
      </p:sp>
    </p:spTree>
    <p:extLst>
      <p:ext uri="{BB962C8B-B14F-4D97-AF65-F5344CB8AC3E}">
        <p14:creationId xmlns:p14="http://schemas.microsoft.com/office/powerpoint/2010/main" val="34957026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 Statement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4E8147-C645-7F8D-58B8-4D614DC67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D32A99-9B88-A428-7CD0-F4DCA7F893AC}"/>
              </a:ext>
            </a:extLst>
          </p:cNvPr>
          <p:cNvSpPr/>
          <p:nvPr userDrawn="1"/>
        </p:nvSpPr>
        <p:spPr>
          <a:xfrm>
            <a:off x="389595" y="1455388"/>
            <a:ext cx="8370193" cy="2232725"/>
          </a:xfrm>
          <a:prstGeom prst="roundRect">
            <a:avLst>
              <a:gd name="adj" fmla="val 4524"/>
            </a:avLst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84DAB54-8054-2BC8-3840-3FA4689256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6498" y="1819660"/>
            <a:ext cx="7596386" cy="1504181"/>
          </a:xfrm>
        </p:spPr>
        <p:txBody>
          <a:bodyPr anchor="ctr"/>
          <a:lstStyle>
            <a:lvl1pPr marL="7938" indent="-7938" algn="ctr">
              <a:buNone/>
              <a:tabLst/>
              <a:defRPr sz="28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one-line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652337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ttern Statement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4E8147-C645-7F8D-58B8-4D614DC67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D32A99-9B88-A428-7CD0-F4DCA7F893AC}"/>
              </a:ext>
            </a:extLst>
          </p:cNvPr>
          <p:cNvSpPr/>
          <p:nvPr userDrawn="1"/>
        </p:nvSpPr>
        <p:spPr>
          <a:xfrm>
            <a:off x="389596" y="1455388"/>
            <a:ext cx="8364808" cy="2232725"/>
          </a:xfrm>
          <a:prstGeom prst="roundRect">
            <a:avLst>
              <a:gd name="adj" fmla="val 4524"/>
            </a:avLst>
          </a:prstGeom>
          <a:solidFill>
            <a:schemeClr val="accent3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70BEFB0-AB6B-7C1F-DC00-8C645FD3ED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807" y="1819659"/>
            <a:ext cx="7596386" cy="1504181"/>
          </a:xfrm>
        </p:spPr>
        <p:txBody>
          <a:bodyPr anchor="ctr"/>
          <a:lstStyle>
            <a:lvl1pPr marL="7938" indent="-7938" algn="ctr">
              <a:buNone/>
              <a:tabLst/>
              <a:defRPr sz="28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one-line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2824727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ttern Statement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4E8147-C645-7F8D-58B8-4D614DC67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D32A99-9B88-A428-7CD0-F4DCA7F893AC}"/>
              </a:ext>
            </a:extLst>
          </p:cNvPr>
          <p:cNvSpPr/>
          <p:nvPr userDrawn="1"/>
        </p:nvSpPr>
        <p:spPr>
          <a:xfrm>
            <a:off x="389596" y="1455388"/>
            <a:ext cx="8364808" cy="2232725"/>
          </a:xfrm>
          <a:prstGeom prst="roundRect">
            <a:avLst>
              <a:gd name="adj" fmla="val 4524"/>
            </a:avLst>
          </a:prstGeom>
          <a:solidFill>
            <a:schemeClr val="bg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25692F-E21D-DE63-A354-2A5E3F8619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807" y="1819659"/>
            <a:ext cx="7596386" cy="1504181"/>
          </a:xfrm>
        </p:spPr>
        <p:txBody>
          <a:bodyPr anchor="ctr"/>
          <a:lstStyle>
            <a:lvl1pPr marL="7938" indent="-7938" algn="ctr">
              <a:buNone/>
              <a:tabLst/>
              <a:defRPr sz="28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one-line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1503393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ttern Statement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4E8147-C645-7F8D-58B8-4D614DC67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71BD16-A916-323B-A9AC-4AB8C94F5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tx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D32A99-9B88-A428-7CD0-F4DCA7F893AC}"/>
              </a:ext>
            </a:extLst>
          </p:cNvPr>
          <p:cNvSpPr/>
          <p:nvPr userDrawn="1"/>
        </p:nvSpPr>
        <p:spPr>
          <a:xfrm>
            <a:off x="389596" y="1455388"/>
            <a:ext cx="8364808" cy="2232725"/>
          </a:xfrm>
          <a:prstGeom prst="roundRect">
            <a:avLst>
              <a:gd name="adj" fmla="val 4524"/>
            </a:avLst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FCEBF80-1403-2EEE-2245-7616F29A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838C56-CEAE-32A8-630F-34680B784E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807" y="1819659"/>
            <a:ext cx="7596386" cy="1504181"/>
          </a:xfrm>
        </p:spPr>
        <p:txBody>
          <a:bodyPr anchor="ctr"/>
          <a:lstStyle>
            <a:lvl1pPr marL="7938" indent="-7938" algn="ctr">
              <a:buNone/>
              <a:tabLst/>
              <a:defRPr sz="28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a small one-line statement text.</a:t>
            </a:r>
          </a:p>
        </p:txBody>
      </p:sp>
    </p:spTree>
    <p:extLst>
      <p:ext uri="{BB962C8B-B14F-4D97-AF65-F5344CB8AC3E}">
        <p14:creationId xmlns:p14="http://schemas.microsoft.com/office/powerpoint/2010/main" val="21189280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+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6A8DFF53-3CB3-1EE5-6092-E9C1215FE1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0" y="1164617"/>
            <a:ext cx="3995684" cy="3456169"/>
          </a:xfrm>
        </p:spPr>
        <p:txBody>
          <a:bodyPr/>
          <a:lstStyle>
            <a:lvl1pPr marL="6350" indent="-6350"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30BA40-0C0C-E45E-1FAA-C5A41236BC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4106" y="1164618"/>
            <a:ext cx="3990296" cy="34561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95D7D1-C412-F460-62B3-908C7BBB24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73345"/>
            <a:ext cx="8364808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</p:spTree>
    <p:extLst>
      <p:ext uri="{BB962C8B-B14F-4D97-AF65-F5344CB8AC3E}">
        <p14:creationId xmlns:p14="http://schemas.microsoft.com/office/powerpoint/2010/main" val="4196745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+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F61C5C-CA94-9E2D-7186-C32B6EBA1B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79D55F0C-62FF-B343-009E-FB0DD30F2E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bg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387E0D66-2D41-A473-BB29-F661860A5D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bg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3276149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3D870A-0BDC-6B4F-87C9-B54509D37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002333B9-57DB-21E0-805A-63BE94842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bg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F0A25B44-747F-3115-65D1-BA33371393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bg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3151277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 +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EF3EE6-4898-C0FB-5640-67576DE26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A0020CB-15A7-47CA-D396-89EBB547DA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282FF422-C4A7-1820-04ED-4EC80FC8E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1536164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Slide + 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9F6071-F2CA-066F-8F29-18E7AF8D5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5DF16206-9689-1E94-76E4-11A56AD13F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6D79351-98C9-7A80-A5A3-5DD421F6F1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1235906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Slide + 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77DCD1-9AA8-22ED-EE6E-5E456EA14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ED0E76A1-E48F-0E5B-DC7B-3C501BDC43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284131F7-E5C0-0641-DFA2-886C2F0DB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675207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Slide + Tex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CEC916-ED24-37D1-8FB8-DACD3E6B74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7A256A06-3B51-D813-5B9B-4ED4C7F34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FDB67CD4-7CAF-0EDE-58D1-9545A41AA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920576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 Slide + Text">
    <p:bg>
      <p:bgPr>
        <a:solidFill>
          <a:srgbClr val="F7B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DE870A-D16B-97B9-4A36-C06D3D62B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97FE17F0-3578-9C24-FA34-3E5C9E5D6B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4F3F071-978D-F99F-3DF6-9D6BF2B5E2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3502187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 Slide + 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55D43-EFAE-9F60-499D-BBA42432A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669B5-5362-D8E8-3A76-64A0ED20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EB4D5F-81B2-3C33-4D3C-98A553F11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4DE0195-7309-C9E2-51B2-6DB54702CB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211" y="966431"/>
            <a:ext cx="8375578" cy="372272"/>
          </a:xfrm>
        </p:spPr>
        <p:txBody>
          <a:bodyPr/>
          <a:lstStyle>
            <a:lvl1pPr marL="6350" indent="-6350">
              <a:buNone/>
              <a:tabLst/>
              <a:defRPr sz="1600" b="0" i="0">
                <a:solidFill>
                  <a:schemeClr val="tx1"/>
                </a:solidFill>
                <a:latin typeface="Girl Scout Text Medium" panose="02020003000000000000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sub-header here.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0164884D-CB44-52C9-6A37-F95277105E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11" y="1699491"/>
            <a:ext cx="8375578" cy="2941298"/>
          </a:xfrm>
        </p:spPr>
        <p:txBody>
          <a:bodyPr/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Trefoil Sans Light" panose="020B0000000000000000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your body copy here.</a:t>
            </a:r>
          </a:p>
        </p:txBody>
      </p:sp>
    </p:spTree>
    <p:extLst>
      <p:ext uri="{BB962C8B-B14F-4D97-AF65-F5344CB8AC3E}">
        <p14:creationId xmlns:p14="http://schemas.microsoft.com/office/powerpoint/2010/main" val="976235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 Slide | Text +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3966753-5488-B7FE-D0E0-8B0666F091DB}"/>
              </a:ext>
            </a:extLst>
          </p:cNvPr>
          <p:cNvSpPr/>
          <p:nvPr userDrawn="1"/>
        </p:nvSpPr>
        <p:spPr>
          <a:xfrm>
            <a:off x="6269770" y="1005208"/>
            <a:ext cx="2485391" cy="3615643"/>
          </a:xfrm>
          <a:prstGeom prst="roundRect">
            <a:avLst>
              <a:gd name="adj" fmla="val 4524"/>
            </a:avLst>
          </a:prstGeom>
          <a:solidFill>
            <a:schemeClr val="tx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004E7A2-E2AE-4FE8-607C-435B95C3C33E}"/>
              </a:ext>
            </a:extLst>
          </p:cNvPr>
          <p:cNvSpPr/>
          <p:nvPr userDrawn="1"/>
        </p:nvSpPr>
        <p:spPr>
          <a:xfrm>
            <a:off x="3289678" y="1005208"/>
            <a:ext cx="2564644" cy="3615643"/>
          </a:xfrm>
          <a:prstGeom prst="roundRect">
            <a:avLst>
              <a:gd name="adj" fmla="val 4524"/>
            </a:avLst>
          </a:prstGeom>
          <a:solidFill>
            <a:schemeClr val="accent2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146B43F-0BC8-777D-26C6-85D9FA7E9709}"/>
              </a:ext>
            </a:extLst>
          </p:cNvPr>
          <p:cNvSpPr/>
          <p:nvPr userDrawn="1"/>
        </p:nvSpPr>
        <p:spPr>
          <a:xfrm>
            <a:off x="384211" y="1005208"/>
            <a:ext cx="2574115" cy="3615643"/>
          </a:xfrm>
          <a:prstGeom prst="roundRect">
            <a:avLst>
              <a:gd name="adj" fmla="val 4524"/>
            </a:avLst>
          </a:prstGeom>
          <a:solidFill>
            <a:srgbClr val="F8BF04"/>
          </a:solidFill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21FC81-A37B-652B-956E-7C5DF5A2E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BBD977-B805-1922-912F-C2491CEF2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C6F8826D-C2CA-495C-E218-7182A4DD88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03017" y="1211622"/>
            <a:ext cx="1537966" cy="1537966"/>
          </a:xfrm>
          <a:custGeom>
            <a:avLst/>
            <a:gdLst>
              <a:gd name="csX0" fmla="*/ 1700922 w 3401844"/>
              <a:gd name="csY0" fmla="*/ 0 h 3401844"/>
              <a:gd name="csX1" fmla="*/ 3401844 w 3401844"/>
              <a:gd name="csY1" fmla="*/ 1700922 h 3401844"/>
              <a:gd name="csX2" fmla="*/ 1700922 w 3401844"/>
              <a:gd name="csY2" fmla="*/ 3401844 h 3401844"/>
              <a:gd name="csX3" fmla="*/ 0 w 3401844"/>
              <a:gd name="csY3" fmla="*/ 1700922 h 3401844"/>
              <a:gd name="csX4" fmla="*/ 1700922 w 3401844"/>
              <a:gd name="csY4" fmla="*/ 0 h 3401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01844" h="3401844">
                <a:moveTo>
                  <a:pt x="1700922" y="0"/>
                </a:moveTo>
                <a:cubicBezTo>
                  <a:pt x="2640315" y="0"/>
                  <a:pt x="3401844" y="761529"/>
                  <a:pt x="3401844" y="1700922"/>
                </a:cubicBezTo>
                <a:cubicBezTo>
                  <a:pt x="3401844" y="2640315"/>
                  <a:pt x="2640315" y="3401844"/>
                  <a:pt x="1700922" y="3401844"/>
                </a:cubicBezTo>
                <a:cubicBezTo>
                  <a:pt x="761529" y="3401844"/>
                  <a:pt x="0" y="2640315"/>
                  <a:pt x="0" y="1700922"/>
                </a:cubicBezTo>
                <a:cubicBezTo>
                  <a:pt x="0" y="761529"/>
                  <a:pt x="761529" y="0"/>
                  <a:pt x="1700922" y="0"/>
                </a:cubicBezTo>
                <a:close/>
              </a:path>
            </a:pathLst>
          </a:custGeom>
          <a:ln w="127000">
            <a:noFill/>
          </a:ln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34B5F9-9012-0B1E-17DE-8C00C5E894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3465" y="1211622"/>
            <a:ext cx="1538001" cy="1537966"/>
          </a:xfrm>
          <a:custGeom>
            <a:avLst/>
            <a:gdLst>
              <a:gd name="csX0" fmla="*/ 1151249 w 3714289"/>
              <a:gd name="csY0" fmla="*/ 306 h 3714205"/>
              <a:gd name="csX1" fmla="*/ 1209837 w 3714289"/>
              <a:gd name="csY1" fmla="*/ 7502 h 3714205"/>
              <a:gd name="csX2" fmla="*/ 1719901 w 3714289"/>
              <a:gd name="csY2" fmla="*/ 172648 h 3714205"/>
              <a:gd name="csX3" fmla="*/ 1994389 w 3714289"/>
              <a:gd name="csY3" fmla="*/ 172648 h 3714205"/>
              <a:gd name="csX4" fmla="*/ 2504452 w 3714289"/>
              <a:gd name="csY4" fmla="*/ 7502 h 3714205"/>
              <a:gd name="csX5" fmla="*/ 2707335 w 3714289"/>
              <a:gd name="csY5" fmla="*/ 91546 h 3714205"/>
              <a:gd name="csX6" fmla="*/ 2951231 w 3714289"/>
              <a:gd name="csY6" fmla="*/ 569000 h 3714205"/>
              <a:gd name="csX7" fmla="*/ 3145289 w 3714289"/>
              <a:gd name="csY7" fmla="*/ 763058 h 3714205"/>
              <a:gd name="csX8" fmla="*/ 3622744 w 3714289"/>
              <a:gd name="csY8" fmla="*/ 1006954 h 3714205"/>
              <a:gd name="csX9" fmla="*/ 3706788 w 3714289"/>
              <a:gd name="csY9" fmla="*/ 1209837 h 3714205"/>
              <a:gd name="csX10" fmla="*/ 3541641 w 3714289"/>
              <a:gd name="csY10" fmla="*/ 1719901 h 3714205"/>
              <a:gd name="csX11" fmla="*/ 3541641 w 3714289"/>
              <a:gd name="csY11" fmla="*/ 1994305 h 3714205"/>
              <a:gd name="csX12" fmla="*/ 3706788 w 3714289"/>
              <a:gd name="csY12" fmla="*/ 2504369 h 3714205"/>
              <a:gd name="csX13" fmla="*/ 3622744 w 3714289"/>
              <a:gd name="csY13" fmla="*/ 2707251 h 3714205"/>
              <a:gd name="csX14" fmla="*/ 3145289 w 3714289"/>
              <a:gd name="csY14" fmla="*/ 2951147 h 3714205"/>
              <a:gd name="csX15" fmla="*/ 2951231 w 3714289"/>
              <a:gd name="csY15" fmla="*/ 3145205 h 3714205"/>
              <a:gd name="csX16" fmla="*/ 2707335 w 3714289"/>
              <a:gd name="csY16" fmla="*/ 3622660 h 3714205"/>
              <a:gd name="csX17" fmla="*/ 2504452 w 3714289"/>
              <a:gd name="csY17" fmla="*/ 3706704 h 3714205"/>
              <a:gd name="csX18" fmla="*/ 1994389 w 3714289"/>
              <a:gd name="csY18" fmla="*/ 3541557 h 3714205"/>
              <a:gd name="csX19" fmla="*/ 1719901 w 3714289"/>
              <a:gd name="csY19" fmla="*/ 3541557 h 3714205"/>
              <a:gd name="csX20" fmla="*/ 1209837 w 3714289"/>
              <a:gd name="csY20" fmla="*/ 3706704 h 3714205"/>
              <a:gd name="csX21" fmla="*/ 1006954 w 3714289"/>
              <a:gd name="csY21" fmla="*/ 3622660 h 3714205"/>
              <a:gd name="csX22" fmla="*/ 763058 w 3714289"/>
              <a:gd name="csY22" fmla="*/ 3145205 h 3714205"/>
              <a:gd name="csX23" fmla="*/ 569000 w 3714289"/>
              <a:gd name="csY23" fmla="*/ 2951147 h 3714205"/>
              <a:gd name="csX24" fmla="*/ 91546 w 3714289"/>
              <a:gd name="csY24" fmla="*/ 2707251 h 3714205"/>
              <a:gd name="csX25" fmla="*/ 7502 w 3714289"/>
              <a:gd name="csY25" fmla="*/ 2504369 h 3714205"/>
              <a:gd name="csX26" fmla="*/ 172564 w 3714289"/>
              <a:gd name="csY26" fmla="*/ 1994305 h 3714205"/>
              <a:gd name="csX27" fmla="*/ 172564 w 3714289"/>
              <a:gd name="csY27" fmla="*/ 1719901 h 3714205"/>
              <a:gd name="csX28" fmla="*/ 7502 w 3714289"/>
              <a:gd name="csY28" fmla="*/ 1209837 h 3714205"/>
              <a:gd name="csX29" fmla="*/ 91546 w 3714289"/>
              <a:gd name="csY29" fmla="*/ 1006954 h 3714205"/>
              <a:gd name="csX30" fmla="*/ 569000 w 3714289"/>
              <a:gd name="csY30" fmla="*/ 763058 h 3714205"/>
              <a:gd name="csX31" fmla="*/ 763058 w 3714289"/>
              <a:gd name="csY31" fmla="*/ 569000 h 3714205"/>
              <a:gd name="csX32" fmla="*/ 1006954 w 3714289"/>
              <a:gd name="csY32" fmla="*/ 91546 h 3714205"/>
              <a:gd name="csX33" fmla="*/ 1151249 w 3714289"/>
              <a:gd name="csY33" fmla="*/ 306 h 3714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3714289" h="3714205">
                <a:moveTo>
                  <a:pt x="1151249" y="306"/>
                </a:moveTo>
                <a:cubicBezTo>
                  <a:pt x="1170993" y="-881"/>
                  <a:pt x="1190885" y="1367"/>
                  <a:pt x="1209837" y="7502"/>
                </a:cubicBezTo>
                <a:lnTo>
                  <a:pt x="1719901" y="172648"/>
                </a:lnTo>
                <a:cubicBezTo>
                  <a:pt x="1795708" y="197189"/>
                  <a:pt x="1918581" y="197189"/>
                  <a:pt x="1994389" y="172648"/>
                </a:cubicBezTo>
                <a:lnTo>
                  <a:pt x="2504452" y="7502"/>
                </a:lnTo>
                <a:cubicBezTo>
                  <a:pt x="2580260" y="-17039"/>
                  <a:pt x="2671112" y="20613"/>
                  <a:pt x="2707335" y="91546"/>
                </a:cubicBezTo>
                <a:lnTo>
                  <a:pt x="2951231" y="569000"/>
                </a:lnTo>
                <a:cubicBezTo>
                  <a:pt x="2987454" y="639934"/>
                  <a:pt x="3074356" y="726835"/>
                  <a:pt x="3145289" y="763058"/>
                </a:cubicBezTo>
                <a:lnTo>
                  <a:pt x="3622744" y="1006954"/>
                </a:lnTo>
                <a:cubicBezTo>
                  <a:pt x="3693677" y="1043177"/>
                  <a:pt x="3731244" y="1134029"/>
                  <a:pt x="3706788" y="1209837"/>
                </a:cubicBezTo>
                <a:lnTo>
                  <a:pt x="3541641" y="1719901"/>
                </a:lnTo>
                <a:cubicBezTo>
                  <a:pt x="3517100" y="1795708"/>
                  <a:pt x="3517100" y="1918581"/>
                  <a:pt x="3541641" y="1994305"/>
                </a:cubicBezTo>
                <a:lnTo>
                  <a:pt x="3706788" y="2504369"/>
                </a:lnTo>
                <a:cubicBezTo>
                  <a:pt x="3731328" y="2580176"/>
                  <a:pt x="3693677" y="2670944"/>
                  <a:pt x="3622744" y="2707251"/>
                </a:cubicBezTo>
                <a:lnTo>
                  <a:pt x="3145289" y="2951147"/>
                </a:lnTo>
                <a:cubicBezTo>
                  <a:pt x="3074356" y="2987370"/>
                  <a:pt x="2987454" y="3074272"/>
                  <a:pt x="2951231" y="3145205"/>
                </a:cubicBezTo>
                <a:lnTo>
                  <a:pt x="2707335" y="3622660"/>
                </a:lnTo>
                <a:cubicBezTo>
                  <a:pt x="2671112" y="3693593"/>
                  <a:pt x="2580260" y="3731244"/>
                  <a:pt x="2504452" y="3706704"/>
                </a:cubicBezTo>
                <a:lnTo>
                  <a:pt x="1994389" y="3541557"/>
                </a:lnTo>
                <a:cubicBezTo>
                  <a:pt x="1918581" y="3517016"/>
                  <a:pt x="1795708" y="3517016"/>
                  <a:pt x="1719901" y="3541557"/>
                </a:cubicBezTo>
                <a:lnTo>
                  <a:pt x="1209837" y="3706704"/>
                </a:lnTo>
                <a:cubicBezTo>
                  <a:pt x="1134029" y="3731244"/>
                  <a:pt x="1043261" y="3693593"/>
                  <a:pt x="1006954" y="3622660"/>
                </a:cubicBezTo>
                <a:lnTo>
                  <a:pt x="763058" y="3145205"/>
                </a:lnTo>
                <a:cubicBezTo>
                  <a:pt x="726835" y="3074272"/>
                  <a:pt x="639934" y="2987370"/>
                  <a:pt x="569000" y="2951147"/>
                </a:cubicBezTo>
                <a:lnTo>
                  <a:pt x="91546" y="2707251"/>
                </a:lnTo>
                <a:cubicBezTo>
                  <a:pt x="20613" y="2671028"/>
                  <a:pt x="-17039" y="2580176"/>
                  <a:pt x="7502" y="2504369"/>
                </a:cubicBezTo>
                <a:lnTo>
                  <a:pt x="172564" y="1994305"/>
                </a:lnTo>
                <a:cubicBezTo>
                  <a:pt x="197105" y="1918497"/>
                  <a:pt x="197105" y="1795624"/>
                  <a:pt x="172564" y="1719901"/>
                </a:cubicBezTo>
                <a:lnTo>
                  <a:pt x="7502" y="1209837"/>
                </a:lnTo>
                <a:cubicBezTo>
                  <a:pt x="-17039" y="1134029"/>
                  <a:pt x="20613" y="1043177"/>
                  <a:pt x="91546" y="1006954"/>
                </a:cubicBezTo>
                <a:lnTo>
                  <a:pt x="569000" y="763058"/>
                </a:lnTo>
                <a:cubicBezTo>
                  <a:pt x="639934" y="726835"/>
                  <a:pt x="726835" y="639934"/>
                  <a:pt x="763058" y="569000"/>
                </a:cubicBezTo>
                <a:lnTo>
                  <a:pt x="1006954" y="91546"/>
                </a:lnTo>
                <a:cubicBezTo>
                  <a:pt x="1034121" y="38346"/>
                  <a:pt x="1092017" y="3867"/>
                  <a:pt x="1151249" y="306"/>
                </a:cubicBezTo>
                <a:close/>
              </a:path>
            </a:pathLst>
          </a:custGeom>
          <a:ln w="127000"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8DE18281-3A48-3735-7941-9E366C31B8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0546" y="1211622"/>
            <a:ext cx="1595636" cy="1537966"/>
          </a:xfrm>
          <a:custGeom>
            <a:avLst/>
            <a:gdLst>
              <a:gd name="csX0" fmla="*/ 1329078 w 3400047"/>
              <a:gd name="csY0" fmla="*/ 331 h 3277161"/>
              <a:gd name="csX1" fmla="*/ 1699949 w 3400047"/>
              <a:gd name="csY1" fmla="*/ 227654 h 3277161"/>
              <a:gd name="csX2" fmla="*/ 2225278 w 3400047"/>
              <a:gd name="csY2" fmla="*/ 21942 h 3277161"/>
              <a:gd name="csX3" fmla="*/ 2529337 w 3400047"/>
              <a:gd name="csY3" fmla="*/ 497124 h 3277161"/>
              <a:gd name="csX4" fmla="*/ 3075253 w 3400047"/>
              <a:gd name="csY4" fmla="*/ 639449 h 3277161"/>
              <a:gd name="csX5" fmla="*/ 3075327 w 3400047"/>
              <a:gd name="csY5" fmla="*/ 639449 h 3277161"/>
              <a:gd name="csX6" fmla="*/ 3042003 w 3400047"/>
              <a:gd name="csY6" fmla="*/ 1202603 h 3277161"/>
              <a:gd name="csX7" fmla="*/ 3400047 w 3400047"/>
              <a:gd name="csY7" fmla="*/ 1638613 h 3277161"/>
              <a:gd name="csX8" fmla="*/ 3042003 w 3400047"/>
              <a:gd name="csY8" fmla="*/ 2074623 h 3277161"/>
              <a:gd name="csX9" fmla="*/ 3075327 w 3400047"/>
              <a:gd name="csY9" fmla="*/ 2637777 h 3277161"/>
              <a:gd name="csX10" fmla="*/ 2529412 w 3400047"/>
              <a:gd name="csY10" fmla="*/ 2780102 h 3277161"/>
              <a:gd name="csX11" fmla="*/ 2225352 w 3400047"/>
              <a:gd name="csY11" fmla="*/ 3255285 h 3277161"/>
              <a:gd name="csX12" fmla="*/ 1700023 w 3400047"/>
              <a:gd name="csY12" fmla="*/ 3049572 h 3277161"/>
              <a:gd name="csX13" fmla="*/ 1174695 w 3400047"/>
              <a:gd name="csY13" fmla="*/ 3255285 h 3277161"/>
              <a:gd name="csX14" fmla="*/ 870635 w 3400047"/>
              <a:gd name="csY14" fmla="*/ 2780102 h 3277161"/>
              <a:gd name="csX15" fmla="*/ 324720 w 3400047"/>
              <a:gd name="csY15" fmla="*/ 2637777 h 3277161"/>
              <a:gd name="csX16" fmla="*/ 358044 w 3400047"/>
              <a:gd name="csY16" fmla="*/ 2074623 h 3277161"/>
              <a:gd name="csX17" fmla="*/ 0 w 3400047"/>
              <a:gd name="csY17" fmla="*/ 1638613 h 3277161"/>
              <a:gd name="csX18" fmla="*/ 357970 w 3400047"/>
              <a:gd name="csY18" fmla="*/ 1202530 h 3277161"/>
              <a:gd name="csX19" fmla="*/ 324646 w 3400047"/>
              <a:gd name="csY19" fmla="*/ 639375 h 3277161"/>
              <a:gd name="csX20" fmla="*/ 870561 w 3400047"/>
              <a:gd name="csY20" fmla="*/ 497050 h 3277161"/>
              <a:gd name="csX21" fmla="*/ 1174621 w 3400047"/>
              <a:gd name="csY21" fmla="*/ 21868 h 3277161"/>
              <a:gd name="csX22" fmla="*/ 1329078 w 3400047"/>
              <a:gd name="csY22" fmla="*/ 331 h 3277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400047" h="3277161">
                <a:moveTo>
                  <a:pt x="1329078" y="331"/>
                </a:moveTo>
                <a:cubicBezTo>
                  <a:pt x="1481944" y="6252"/>
                  <a:pt x="1623916" y="91420"/>
                  <a:pt x="1699949" y="227654"/>
                </a:cubicBezTo>
                <a:cubicBezTo>
                  <a:pt x="1801327" y="46008"/>
                  <a:pt x="2019930" y="-44778"/>
                  <a:pt x="2225278" y="21942"/>
                </a:cubicBezTo>
                <a:cubicBezTo>
                  <a:pt x="2430626" y="88587"/>
                  <a:pt x="2554145" y="290597"/>
                  <a:pt x="2529337" y="497124"/>
                </a:cubicBezTo>
                <a:cubicBezTo>
                  <a:pt x="2718097" y="409744"/>
                  <a:pt x="2948327" y="464764"/>
                  <a:pt x="3075253" y="639449"/>
                </a:cubicBezTo>
                <a:lnTo>
                  <a:pt x="3075327" y="639449"/>
                </a:lnTo>
                <a:cubicBezTo>
                  <a:pt x="3202253" y="814061"/>
                  <a:pt x="3183443" y="1050059"/>
                  <a:pt x="3042003" y="1202603"/>
                </a:cubicBezTo>
                <a:cubicBezTo>
                  <a:pt x="3246092" y="1242887"/>
                  <a:pt x="3400047" y="1422756"/>
                  <a:pt x="3400047" y="1638613"/>
                </a:cubicBezTo>
                <a:cubicBezTo>
                  <a:pt x="3400047" y="1854470"/>
                  <a:pt x="3246092" y="2034339"/>
                  <a:pt x="3042003" y="2074623"/>
                </a:cubicBezTo>
                <a:cubicBezTo>
                  <a:pt x="3183443" y="2227167"/>
                  <a:pt x="3202253" y="2463092"/>
                  <a:pt x="3075327" y="2637777"/>
                </a:cubicBezTo>
                <a:cubicBezTo>
                  <a:pt x="2948475" y="2812462"/>
                  <a:pt x="2718172" y="2867482"/>
                  <a:pt x="2529412" y="2780102"/>
                </a:cubicBezTo>
                <a:cubicBezTo>
                  <a:pt x="2554145" y="2986629"/>
                  <a:pt x="2430700" y="3188565"/>
                  <a:pt x="2225352" y="3255285"/>
                </a:cubicBezTo>
                <a:cubicBezTo>
                  <a:pt x="2020005" y="3322004"/>
                  <a:pt x="1801401" y="3231218"/>
                  <a:pt x="1700023" y="3049572"/>
                </a:cubicBezTo>
                <a:cubicBezTo>
                  <a:pt x="1598646" y="3231218"/>
                  <a:pt x="1380043" y="3322004"/>
                  <a:pt x="1174695" y="3255285"/>
                </a:cubicBezTo>
                <a:cubicBezTo>
                  <a:pt x="969347" y="3188639"/>
                  <a:pt x="845827" y="2986629"/>
                  <a:pt x="870635" y="2780102"/>
                </a:cubicBezTo>
                <a:cubicBezTo>
                  <a:pt x="681876" y="2867482"/>
                  <a:pt x="451646" y="2812462"/>
                  <a:pt x="324720" y="2637777"/>
                </a:cubicBezTo>
                <a:cubicBezTo>
                  <a:pt x="197794" y="2463166"/>
                  <a:pt x="216604" y="2227167"/>
                  <a:pt x="358044" y="2074623"/>
                </a:cubicBezTo>
                <a:cubicBezTo>
                  <a:pt x="153955" y="2034339"/>
                  <a:pt x="0" y="1854470"/>
                  <a:pt x="0" y="1638613"/>
                </a:cubicBezTo>
                <a:cubicBezTo>
                  <a:pt x="0" y="1422682"/>
                  <a:pt x="153955" y="1242813"/>
                  <a:pt x="357970" y="1202530"/>
                </a:cubicBezTo>
                <a:cubicBezTo>
                  <a:pt x="216530" y="1049986"/>
                  <a:pt x="197720" y="814061"/>
                  <a:pt x="324646" y="639375"/>
                </a:cubicBezTo>
                <a:cubicBezTo>
                  <a:pt x="451572" y="464690"/>
                  <a:pt x="681802" y="409671"/>
                  <a:pt x="870561" y="497050"/>
                </a:cubicBezTo>
                <a:cubicBezTo>
                  <a:pt x="845827" y="290523"/>
                  <a:pt x="969273" y="88587"/>
                  <a:pt x="1174621" y="21868"/>
                </a:cubicBezTo>
                <a:cubicBezTo>
                  <a:pt x="1225958" y="5188"/>
                  <a:pt x="1278123" y="-1643"/>
                  <a:pt x="1329078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2BF2ED3-92A7-DD0D-BF0F-C6E4D87B14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6212" y="2970796"/>
            <a:ext cx="2170112" cy="471567"/>
          </a:xfrm>
        </p:spPr>
        <p:txBody>
          <a:bodyPr/>
          <a:lstStyle>
            <a:lvl1pPr marL="6350" indent="0">
              <a:buNone/>
              <a:tabLst/>
              <a:defRPr sz="1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2pPr>
            <a:lvl3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3pPr>
            <a:lvl4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4pPr>
            <a:lvl5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Type here to enter a headline.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18422C7-C1DC-2EF5-6E7C-607C968088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3665" y="2970796"/>
            <a:ext cx="2076671" cy="471567"/>
          </a:xfrm>
        </p:spPr>
        <p:txBody>
          <a:bodyPr/>
          <a:lstStyle>
            <a:lvl1pPr marL="6350" indent="0">
              <a:buNone/>
              <a:tabLst/>
              <a:defRPr sz="14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  <a:lvl2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2pPr>
            <a:lvl3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3pPr>
            <a:lvl4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4pPr>
            <a:lvl5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Type here to enter a headline.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88E83203-748C-1A71-57D8-50F4AD25431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5097" y="2970796"/>
            <a:ext cx="1994737" cy="471567"/>
          </a:xfrm>
        </p:spPr>
        <p:txBody>
          <a:bodyPr/>
          <a:lstStyle>
            <a:lvl1pPr marL="6350" indent="0">
              <a:buNone/>
              <a:tabLst/>
              <a:defRPr sz="1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  <a:lvl2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2pPr>
            <a:lvl3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3pPr>
            <a:lvl4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4pPr>
            <a:lvl5pPr marL="6350" indent="0">
              <a:buNone/>
              <a:tabLst/>
              <a:defRPr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5pPr>
          </a:lstStyle>
          <a:p>
            <a:pPr lvl="0"/>
            <a:r>
              <a:rPr lang="en-US"/>
              <a:t>Type here to enter a headline.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25E100D-D2D6-CA8B-D184-C4DF795709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6212" y="3589421"/>
            <a:ext cx="2170112" cy="820624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3955219B-6CFC-0088-9F87-C6D13616E2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3665" y="3581614"/>
            <a:ext cx="2076671" cy="826835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9D3E4AEF-D1C9-0D6C-C93A-3AA57EE2C5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15097" y="3560722"/>
            <a:ext cx="1994737" cy="843457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95AACE6-EF58-4BD0-8255-3AE589648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</p:spTree>
    <p:extLst>
      <p:ext uri="{BB962C8B-B14F-4D97-AF65-F5344CB8AC3E}">
        <p14:creationId xmlns:p14="http://schemas.microsoft.com/office/powerpoint/2010/main" val="3082036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 Slide | Text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BCA07CF-1C26-A33D-062A-21002D2D32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1325" y="1070895"/>
            <a:ext cx="1933856" cy="1933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3974C1-6D2C-A93D-284C-D93DCF2B25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0055" y="1075762"/>
            <a:ext cx="1993326" cy="19227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21FC81-A37B-652B-956E-7C5DF5A2E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BBD977-B805-1922-912F-C2491CEF2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C6F8826D-C2CA-495C-E218-7182A4DD88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01808" y="1351378"/>
            <a:ext cx="1372890" cy="1372890"/>
          </a:xfrm>
          <a:custGeom>
            <a:avLst/>
            <a:gdLst>
              <a:gd name="csX0" fmla="*/ 1700922 w 3401844"/>
              <a:gd name="csY0" fmla="*/ 0 h 3401844"/>
              <a:gd name="csX1" fmla="*/ 3401844 w 3401844"/>
              <a:gd name="csY1" fmla="*/ 1700922 h 3401844"/>
              <a:gd name="csX2" fmla="*/ 1700922 w 3401844"/>
              <a:gd name="csY2" fmla="*/ 3401844 h 3401844"/>
              <a:gd name="csX3" fmla="*/ 0 w 3401844"/>
              <a:gd name="csY3" fmla="*/ 1700922 h 3401844"/>
              <a:gd name="csX4" fmla="*/ 1700922 w 3401844"/>
              <a:gd name="csY4" fmla="*/ 0 h 3401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01844" h="3401844">
                <a:moveTo>
                  <a:pt x="1700922" y="0"/>
                </a:moveTo>
                <a:cubicBezTo>
                  <a:pt x="2640315" y="0"/>
                  <a:pt x="3401844" y="761529"/>
                  <a:pt x="3401844" y="1700922"/>
                </a:cubicBezTo>
                <a:cubicBezTo>
                  <a:pt x="3401844" y="2640315"/>
                  <a:pt x="2640315" y="3401844"/>
                  <a:pt x="1700922" y="3401844"/>
                </a:cubicBezTo>
                <a:cubicBezTo>
                  <a:pt x="761529" y="3401844"/>
                  <a:pt x="0" y="2640315"/>
                  <a:pt x="0" y="1700922"/>
                </a:cubicBezTo>
                <a:cubicBezTo>
                  <a:pt x="0" y="761529"/>
                  <a:pt x="761529" y="0"/>
                  <a:pt x="1700922" y="0"/>
                </a:cubicBezTo>
                <a:close/>
              </a:path>
            </a:pathLst>
          </a:custGeom>
          <a:ln w="127000">
            <a:noFill/>
          </a:ln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8DE18281-3A48-3735-7941-9E366C31B8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2171" y="1435169"/>
            <a:ext cx="1249094" cy="1203950"/>
          </a:xfrm>
          <a:custGeom>
            <a:avLst/>
            <a:gdLst>
              <a:gd name="csX0" fmla="*/ 1329078 w 3400047"/>
              <a:gd name="csY0" fmla="*/ 331 h 3277161"/>
              <a:gd name="csX1" fmla="*/ 1699949 w 3400047"/>
              <a:gd name="csY1" fmla="*/ 227654 h 3277161"/>
              <a:gd name="csX2" fmla="*/ 2225278 w 3400047"/>
              <a:gd name="csY2" fmla="*/ 21942 h 3277161"/>
              <a:gd name="csX3" fmla="*/ 2529337 w 3400047"/>
              <a:gd name="csY3" fmla="*/ 497124 h 3277161"/>
              <a:gd name="csX4" fmla="*/ 3075253 w 3400047"/>
              <a:gd name="csY4" fmla="*/ 639449 h 3277161"/>
              <a:gd name="csX5" fmla="*/ 3075327 w 3400047"/>
              <a:gd name="csY5" fmla="*/ 639449 h 3277161"/>
              <a:gd name="csX6" fmla="*/ 3042003 w 3400047"/>
              <a:gd name="csY6" fmla="*/ 1202603 h 3277161"/>
              <a:gd name="csX7" fmla="*/ 3400047 w 3400047"/>
              <a:gd name="csY7" fmla="*/ 1638613 h 3277161"/>
              <a:gd name="csX8" fmla="*/ 3042003 w 3400047"/>
              <a:gd name="csY8" fmla="*/ 2074623 h 3277161"/>
              <a:gd name="csX9" fmla="*/ 3075327 w 3400047"/>
              <a:gd name="csY9" fmla="*/ 2637777 h 3277161"/>
              <a:gd name="csX10" fmla="*/ 2529412 w 3400047"/>
              <a:gd name="csY10" fmla="*/ 2780102 h 3277161"/>
              <a:gd name="csX11" fmla="*/ 2225352 w 3400047"/>
              <a:gd name="csY11" fmla="*/ 3255285 h 3277161"/>
              <a:gd name="csX12" fmla="*/ 1700023 w 3400047"/>
              <a:gd name="csY12" fmla="*/ 3049572 h 3277161"/>
              <a:gd name="csX13" fmla="*/ 1174695 w 3400047"/>
              <a:gd name="csY13" fmla="*/ 3255285 h 3277161"/>
              <a:gd name="csX14" fmla="*/ 870635 w 3400047"/>
              <a:gd name="csY14" fmla="*/ 2780102 h 3277161"/>
              <a:gd name="csX15" fmla="*/ 324720 w 3400047"/>
              <a:gd name="csY15" fmla="*/ 2637777 h 3277161"/>
              <a:gd name="csX16" fmla="*/ 358044 w 3400047"/>
              <a:gd name="csY16" fmla="*/ 2074623 h 3277161"/>
              <a:gd name="csX17" fmla="*/ 0 w 3400047"/>
              <a:gd name="csY17" fmla="*/ 1638613 h 3277161"/>
              <a:gd name="csX18" fmla="*/ 357970 w 3400047"/>
              <a:gd name="csY18" fmla="*/ 1202530 h 3277161"/>
              <a:gd name="csX19" fmla="*/ 324646 w 3400047"/>
              <a:gd name="csY19" fmla="*/ 639375 h 3277161"/>
              <a:gd name="csX20" fmla="*/ 870561 w 3400047"/>
              <a:gd name="csY20" fmla="*/ 497050 h 3277161"/>
              <a:gd name="csX21" fmla="*/ 1174621 w 3400047"/>
              <a:gd name="csY21" fmla="*/ 21868 h 3277161"/>
              <a:gd name="csX22" fmla="*/ 1329078 w 3400047"/>
              <a:gd name="csY22" fmla="*/ 331 h 3277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400047" h="3277161">
                <a:moveTo>
                  <a:pt x="1329078" y="331"/>
                </a:moveTo>
                <a:cubicBezTo>
                  <a:pt x="1481944" y="6252"/>
                  <a:pt x="1623916" y="91420"/>
                  <a:pt x="1699949" y="227654"/>
                </a:cubicBezTo>
                <a:cubicBezTo>
                  <a:pt x="1801327" y="46008"/>
                  <a:pt x="2019930" y="-44778"/>
                  <a:pt x="2225278" y="21942"/>
                </a:cubicBezTo>
                <a:cubicBezTo>
                  <a:pt x="2430626" y="88587"/>
                  <a:pt x="2554145" y="290597"/>
                  <a:pt x="2529337" y="497124"/>
                </a:cubicBezTo>
                <a:cubicBezTo>
                  <a:pt x="2718097" y="409744"/>
                  <a:pt x="2948327" y="464764"/>
                  <a:pt x="3075253" y="639449"/>
                </a:cubicBezTo>
                <a:lnTo>
                  <a:pt x="3075327" y="639449"/>
                </a:lnTo>
                <a:cubicBezTo>
                  <a:pt x="3202253" y="814061"/>
                  <a:pt x="3183443" y="1050059"/>
                  <a:pt x="3042003" y="1202603"/>
                </a:cubicBezTo>
                <a:cubicBezTo>
                  <a:pt x="3246092" y="1242887"/>
                  <a:pt x="3400047" y="1422756"/>
                  <a:pt x="3400047" y="1638613"/>
                </a:cubicBezTo>
                <a:cubicBezTo>
                  <a:pt x="3400047" y="1854470"/>
                  <a:pt x="3246092" y="2034339"/>
                  <a:pt x="3042003" y="2074623"/>
                </a:cubicBezTo>
                <a:cubicBezTo>
                  <a:pt x="3183443" y="2227167"/>
                  <a:pt x="3202253" y="2463092"/>
                  <a:pt x="3075327" y="2637777"/>
                </a:cubicBezTo>
                <a:cubicBezTo>
                  <a:pt x="2948475" y="2812462"/>
                  <a:pt x="2718172" y="2867482"/>
                  <a:pt x="2529412" y="2780102"/>
                </a:cubicBezTo>
                <a:cubicBezTo>
                  <a:pt x="2554145" y="2986629"/>
                  <a:pt x="2430700" y="3188565"/>
                  <a:pt x="2225352" y="3255285"/>
                </a:cubicBezTo>
                <a:cubicBezTo>
                  <a:pt x="2020005" y="3322004"/>
                  <a:pt x="1801401" y="3231218"/>
                  <a:pt x="1700023" y="3049572"/>
                </a:cubicBezTo>
                <a:cubicBezTo>
                  <a:pt x="1598646" y="3231218"/>
                  <a:pt x="1380043" y="3322004"/>
                  <a:pt x="1174695" y="3255285"/>
                </a:cubicBezTo>
                <a:cubicBezTo>
                  <a:pt x="969347" y="3188639"/>
                  <a:pt x="845827" y="2986629"/>
                  <a:pt x="870635" y="2780102"/>
                </a:cubicBezTo>
                <a:cubicBezTo>
                  <a:pt x="681876" y="2867482"/>
                  <a:pt x="451646" y="2812462"/>
                  <a:pt x="324720" y="2637777"/>
                </a:cubicBezTo>
                <a:cubicBezTo>
                  <a:pt x="197794" y="2463166"/>
                  <a:pt x="216604" y="2227167"/>
                  <a:pt x="358044" y="2074623"/>
                </a:cubicBezTo>
                <a:cubicBezTo>
                  <a:pt x="153955" y="2034339"/>
                  <a:pt x="0" y="1854470"/>
                  <a:pt x="0" y="1638613"/>
                </a:cubicBezTo>
                <a:cubicBezTo>
                  <a:pt x="0" y="1422682"/>
                  <a:pt x="153955" y="1242813"/>
                  <a:pt x="357970" y="1202530"/>
                </a:cubicBezTo>
                <a:cubicBezTo>
                  <a:pt x="216530" y="1049986"/>
                  <a:pt x="197720" y="814061"/>
                  <a:pt x="324646" y="639375"/>
                </a:cubicBezTo>
                <a:cubicBezTo>
                  <a:pt x="451572" y="464690"/>
                  <a:pt x="681802" y="409671"/>
                  <a:pt x="870561" y="497050"/>
                </a:cubicBezTo>
                <a:cubicBezTo>
                  <a:pt x="845827" y="290523"/>
                  <a:pt x="969273" y="88587"/>
                  <a:pt x="1174621" y="21868"/>
                </a:cubicBezTo>
                <a:cubicBezTo>
                  <a:pt x="1225958" y="5188"/>
                  <a:pt x="1278123" y="-1643"/>
                  <a:pt x="1329078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25E100D-D2D6-CA8B-D184-C4DF795709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4210" y="3189357"/>
            <a:ext cx="2505017" cy="1420743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7C30DCA-0845-965F-617C-67E797E070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43125" y="1070217"/>
            <a:ext cx="1928311" cy="192831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34B5F9-9012-0B1E-17DE-8C00C5E894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89063" y="1416169"/>
            <a:ext cx="1236435" cy="1236407"/>
          </a:xfrm>
          <a:custGeom>
            <a:avLst/>
            <a:gdLst>
              <a:gd name="csX0" fmla="*/ 1151249 w 3714289"/>
              <a:gd name="csY0" fmla="*/ 306 h 3714205"/>
              <a:gd name="csX1" fmla="*/ 1209837 w 3714289"/>
              <a:gd name="csY1" fmla="*/ 7502 h 3714205"/>
              <a:gd name="csX2" fmla="*/ 1719901 w 3714289"/>
              <a:gd name="csY2" fmla="*/ 172648 h 3714205"/>
              <a:gd name="csX3" fmla="*/ 1994389 w 3714289"/>
              <a:gd name="csY3" fmla="*/ 172648 h 3714205"/>
              <a:gd name="csX4" fmla="*/ 2504452 w 3714289"/>
              <a:gd name="csY4" fmla="*/ 7502 h 3714205"/>
              <a:gd name="csX5" fmla="*/ 2707335 w 3714289"/>
              <a:gd name="csY5" fmla="*/ 91546 h 3714205"/>
              <a:gd name="csX6" fmla="*/ 2951231 w 3714289"/>
              <a:gd name="csY6" fmla="*/ 569000 h 3714205"/>
              <a:gd name="csX7" fmla="*/ 3145289 w 3714289"/>
              <a:gd name="csY7" fmla="*/ 763058 h 3714205"/>
              <a:gd name="csX8" fmla="*/ 3622744 w 3714289"/>
              <a:gd name="csY8" fmla="*/ 1006954 h 3714205"/>
              <a:gd name="csX9" fmla="*/ 3706788 w 3714289"/>
              <a:gd name="csY9" fmla="*/ 1209837 h 3714205"/>
              <a:gd name="csX10" fmla="*/ 3541641 w 3714289"/>
              <a:gd name="csY10" fmla="*/ 1719901 h 3714205"/>
              <a:gd name="csX11" fmla="*/ 3541641 w 3714289"/>
              <a:gd name="csY11" fmla="*/ 1994305 h 3714205"/>
              <a:gd name="csX12" fmla="*/ 3706788 w 3714289"/>
              <a:gd name="csY12" fmla="*/ 2504369 h 3714205"/>
              <a:gd name="csX13" fmla="*/ 3622744 w 3714289"/>
              <a:gd name="csY13" fmla="*/ 2707251 h 3714205"/>
              <a:gd name="csX14" fmla="*/ 3145289 w 3714289"/>
              <a:gd name="csY14" fmla="*/ 2951147 h 3714205"/>
              <a:gd name="csX15" fmla="*/ 2951231 w 3714289"/>
              <a:gd name="csY15" fmla="*/ 3145205 h 3714205"/>
              <a:gd name="csX16" fmla="*/ 2707335 w 3714289"/>
              <a:gd name="csY16" fmla="*/ 3622660 h 3714205"/>
              <a:gd name="csX17" fmla="*/ 2504452 w 3714289"/>
              <a:gd name="csY17" fmla="*/ 3706704 h 3714205"/>
              <a:gd name="csX18" fmla="*/ 1994389 w 3714289"/>
              <a:gd name="csY18" fmla="*/ 3541557 h 3714205"/>
              <a:gd name="csX19" fmla="*/ 1719901 w 3714289"/>
              <a:gd name="csY19" fmla="*/ 3541557 h 3714205"/>
              <a:gd name="csX20" fmla="*/ 1209837 w 3714289"/>
              <a:gd name="csY20" fmla="*/ 3706704 h 3714205"/>
              <a:gd name="csX21" fmla="*/ 1006954 w 3714289"/>
              <a:gd name="csY21" fmla="*/ 3622660 h 3714205"/>
              <a:gd name="csX22" fmla="*/ 763058 w 3714289"/>
              <a:gd name="csY22" fmla="*/ 3145205 h 3714205"/>
              <a:gd name="csX23" fmla="*/ 569000 w 3714289"/>
              <a:gd name="csY23" fmla="*/ 2951147 h 3714205"/>
              <a:gd name="csX24" fmla="*/ 91546 w 3714289"/>
              <a:gd name="csY24" fmla="*/ 2707251 h 3714205"/>
              <a:gd name="csX25" fmla="*/ 7502 w 3714289"/>
              <a:gd name="csY25" fmla="*/ 2504369 h 3714205"/>
              <a:gd name="csX26" fmla="*/ 172564 w 3714289"/>
              <a:gd name="csY26" fmla="*/ 1994305 h 3714205"/>
              <a:gd name="csX27" fmla="*/ 172564 w 3714289"/>
              <a:gd name="csY27" fmla="*/ 1719901 h 3714205"/>
              <a:gd name="csX28" fmla="*/ 7502 w 3714289"/>
              <a:gd name="csY28" fmla="*/ 1209837 h 3714205"/>
              <a:gd name="csX29" fmla="*/ 91546 w 3714289"/>
              <a:gd name="csY29" fmla="*/ 1006954 h 3714205"/>
              <a:gd name="csX30" fmla="*/ 569000 w 3714289"/>
              <a:gd name="csY30" fmla="*/ 763058 h 3714205"/>
              <a:gd name="csX31" fmla="*/ 763058 w 3714289"/>
              <a:gd name="csY31" fmla="*/ 569000 h 3714205"/>
              <a:gd name="csX32" fmla="*/ 1006954 w 3714289"/>
              <a:gd name="csY32" fmla="*/ 91546 h 3714205"/>
              <a:gd name="csX33" fmla="*/ 1151249 w 3714289"/>
              <a:gd name="csY33" fmla="*/ 306 h 3714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3714289" h="3714205">
                <a:moveTo>
                  <a:pt x="1151249" y="306"/>
                </a:moveTo>
                <a:cubicBezTo>
                  <a:pt x="1170993" y="-881"/>
                  <a:pt x="1190885" y="1367"/>
                  <a:pt x="1209837" y="7502"/>
                </a:cubicBezTo>
                <a:lnTo>
                  <a:pt x="1719901" y="172648"/>
                </a:lnTo>
                <a:cubicBezTo>
                  <a:pt x="1795708" y="197189"/>
                  <a:pt x="1918581" y="197189"/>
                  <a:pt x="1994389" y="172648"/>
                </a:cubicBezTo>
                <a:lnTo>
                  <a:pt x="2504452" y="7502"/>
                </a:lnTo>
                <a:cubicBezTo>
                  <a:pt x="2580260" y="-17039"/>
                  <a:pt x="2671112" y="20613"/>
                  <a:pt x="2707335" y="91546"/>
                </a:cubicBezTo>
                <a:lnTo>
                  <a:pt x="2951231" y="569000"/>
                </a:lnTo>
                <a:cubicBezTo>
                  <a:pt x="2987454" y="639934"/>
                  <a:pt x="3074356" y="726835"/>
                  <a:pt x="3145289" y="763058"/>
                </a:cubicBezTo>
                <a:lnTo>
                  <a:pt x="3622744" y="1006954"/>
                </a:lnTo>
                <a:cubicBezTo>
                  <a:pt x="3693677" y="1043177"/>
                  <a:pt x="3731244" y="1134029"/>
                  <a:pt x="3706788" y="1209837"/>
                </a:cubicBezTo>
                <a:lnTo>
                  <a:pt x="3541641" y="1719901"/>
                </a:lnTo>
                <a:cubicBezTo>
                  <a:pt x="3517100" y="1795708"/>
                  <a:pt x="3517100" y="1918581"/>
                  <a:pt x="3541641" y="1994305"/>
                </a:cubicBezTo>
                <a:lnTo>
                  <a:pt x="3706788" y="2504369"/>
                </a:lnTo>
                <a:cubicBezTo>
                  <a:pt x="3731328" y="2580176"/>
                  <a:pt x="3693677" y="2670944"/>
                  <a:pt x="3622744" y="2707251"/>
                </a:cubicBezTo>
                <a:lnTo>
                  <a:pt x="3145289" y="2951147"/>
                </a:lnTo>
                <a:cubicBezTo>
                  <a:pt x="3074356" y="2987370"/>
                  <a:pt x="2987454" y="3074272"/>
                  <a:pt x="2951231" y="3145205"/>
                </a:cubicBezTo>
                <a:lnTo>
                  <a:pt x="2707335" y="3622660"/>
                </a:lnTo>
                <a:cubicBezTo>
                  <a:pt x="2671112" y="3693593"/>
                  <a:pt x="2580260" y="3731244"/>
                  <a:pt x="2504452" y="3706704"/>
                </a:cubicBezTo>
                <a:lnTo>
                  <a:pt x="1994389" y="3541557"/>
                </a:lnTo>
                <a:cubicBezTo>
                  <a:pt x="1918581" y="3517016"/>
                  <a:pt x="1795708" y="3517016"/>
                  <a:pt x="1719901" y="3541557"/>
                </a:cubicBezTo>
                <a:lnTo>
                  <a:pt x="1209837" y="3706704"/>
                </a:lnTo>
                <a:cubicBezTo>
                  <a:pt x="1134029" y="3731244"/>
                  <a:pt x="1043261" y="3693593"/>
                  <a:pt x="1006954" y="3622660"/>
                </a:cubicBezTo>
                <a:lnTo>
                  <a:pt x="763058" y="3145205"/>
                </a:lnTo>
                <a:cubicBezTo>
                  <a:pt x="726835" y="3074272"/>
                  <a:pt x="639934" y="2987370"/>
                  <a:pt x="569000" y="2951147"/>
                </a:cubicBezTo>
                <a:lnTo>
                  <a:pt x="91546" y="2707251"/>
                </a:lnTo>
                <a:cubicBezTo>
                  <a:pt x="20613" y="2671028"/>
                  <a:pt x="-17039" y="2580176"/>
                  <a:pt x="7502" y="2504369"/>
                </a:cubicBezTo>
                <a:lnTo>
                  <a:pt x="172564" y="1994305"/>
                </a:lnTo>
                <a:cubicBezTo>
                  <a:pt x="197105" y="1918497"/>
                  <a:pt x="197105" y="1795624"/>
                  <a:pt x="172564" y="1719901"/>
                </a:cubicBezTo>
                <a:lnTo>
                  <a:pt x="7502" y="1209837"/>
                </a:lnTo>
                <a:cubicBezTo>
                  <a:pt x="-17039" y="1134029"/>
                  <a:pt x="20613" y="1043177"/>
                  <a:pt x="91546" y="1006954"/>
                </a:cubicBezTo>
                <a:lnTo>
                  <a:pt x="569000" y="763058"/>
                </a:lnTo>
                <a:cubicBezTo>
                  <a:pt x="639934" y="726835"/>
                  <a:pt x="726835" y="639934"/>
                  <a:pt x="763058" y="569000"/>
                </a:cubicBezTo>
                <a:lnTo>
                  <a:pt x="1006954" y="91546"/>
                </a:lnTo>
                <a:cubicBezTo>
                  <a:pt x="1034121" y="38346"/>
                  <a:pt x="1092017" y="3867"/>
                  <a:pt x="1151249" y="306"/>
                </a:cubicBezTo>
                <a:close/>
              </a:path>
            </a:pathLst>
          </a:custGeom>
          <a:ln w="127000"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235A382-1197-D446-0E2C-B4A725E8D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10" y="357304"/>
            <a:ext cx="8375579" cy="440009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/>
              <a:t>Type your single-line header here.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55D14D4F-F47E-281F-9706-5BA40FCF38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19491" y="3189357"/>
            <a:ext cx="2505017" cy="1420743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0635B443-2A04-E744-897E-1001B1289E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4772" y="3189357"/>
            <a:ext cx="2505017" cy="1420743"/>
          </a:xfrm>
        </p:spPr>
        <p:txBody>
          <a:bodyPr/>
          <a:lstStyle>
            <a:lvl1pPr marL="6350" indent="-6350">
              <a:buNone/>
              <a:tabLst/>
              <a:defRPr sz="11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Type here to enter text.</a:t>
            </a:r>
          </a:p>
        </p:txBody>
      </p:sp>
    </p:spTree>
    <p:extLst>
      <p:ext uri="{BB962C8B-B14F-4D97-AF65-F5344CB8AC3E}">
        <p14:creationId xmlns:p14="http://schemas.microsoft.com/office/powerpoint/2010/main" val="2048266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E1C6EFE-C7D3-E883-DF3A-866CC52CDCD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7096" y="1536848"/>
            <a:ext cx="2069806" cy="2069804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36E4E29-92B4-6824-5489-1F6BC6F66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238AEF-ED0D-8241-EEB3-BEE6A9493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172273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33CBF-10AA-9F24-9BDF-6CA5548D4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B2242-EC1C-DDD9-1C2E-DECD457C3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2"/>
            <a:ext cx="7886700" cy="15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2D848C-9688-8FE5-210B-769A4F6D4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44452D0-C1F1-3BBB-0FF9-026F81EAB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20891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4087" r:id="rId3"/>
    <p:sldLayoutId id="2147484084" r:id="rId4"/>
    <p:sldLayoutId id="2147484110" r:id="rId5"/>
    <p:sldLayoutId id="2147483910" r:id="rId6"/>
    <p:sldLayoutId id="2147484085" r:id="rId7"/>
    <p:sldLayoutId id="2147484086" r:id="rId8"/>
    <p:sldLayoutId id="2147484094" r:id="rId9"/>
    <p:sldLayoutId id="2147484092" r:id="rId10"/>
    <p:sldLayoutId id="2147484095" r:id="rId11"/>
    <p:sldLayoutId id="2147484099" r:id="rId12"/>
    <p:sldLayoutId id="2147484123" r:id="rId13"/>
    <p:sldLayoutId id="2147484109" r:id="rId14"/>
    <p:sldLayoutId id="2147484126" r:id="rId15"/>
    <p:sldLayoutId id="2147484127" r:id="rId16"/>
    <p:sldLayoutId id="2147484141" r:id="rId17"/>
    <p:sldLayoutId id="2147484142" r:id="rId18"/>
    <p:sldLayoutId id="2147484145" r:id="rId19"/>
    <p:sldLayoutId id="2147484143" r:id="rId20"/>
    <p:sldLayoutId id="2147484144" r:id="rId21"/>
    <p:sldLayoutId id="2147484112" r:id="rId22"/>
    <p:sldLayoutId id="2147484115" r:id="rId23"/>
    <p:sldLayoutId id="2147484119" r:id="rId24"/>
    <p:sldLayoutId id="2147484118" r:id="rId25"/>
    <p:sldLayoutId id="2147483897" r:id="rId26"/>
    <p:sldLayoutId id="2147484114" r:id="rId27"/>
    <p:sldLayoutId id="2147484111" r:id="rId28"/>
    <p:sldLayoutId id="2147484116" r:id="rId29"/>
    <p:sldLayoutId id="2147484125" r:id="rId30"/>
    <p:sldLayoutId id="2147484136" r:id="rId31"/>
    <p:sldLayoutId id="2147484137" r:id="rId32"/>
    <p:sldLayoutId id="2147484138" r:id="rId33"/>
    <p:sldLayoutId id="2147484140" r:id="rId34"/>
    <p:sldLayoutId id="2147484117" r:id="rId35"/>
    <p:sldLayoutId id="2147484124" r:id="rId36"/>
    <p:sldLayoutId id="2147484128" r:id="rId37"/>
    <p:sldLayoutId id="2147484129" r:id="rId38"/>
    <p:sldLayoutId id="2147484130" r:id="rId39"/>
    <p:sldLayoutId id="2147484131" r:id="rId40"/>
    <p:sldLayoutId id="2147484132" r:id="rId41"/>
    <p:sldLayoutId id="2147484133" r:id="rId42"/>
    <p:sldLayoutId id="2147484134" r:id="rId43"/>
    <p:sldLayoutId id="2147484121" r:id="rId44"/>
    <p:sldLayoutId id="2147484135" r:id="rId45"/>
    <p:sldLayoutId id="2147483947" r:id="rId4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0" i="0" kern="1200">
          <a:solidFill>
            <a:schemeClr val="bg2"/>
          </a:solidFill>
          <a:latin typeface="Girl Scout Display Light" panose="02020003000000000000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Trefoil Sans Light" panose="020B0000000000000000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Trefoil Sans Light" panose="020B0000000000000000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Trefoil Sans Light" panose="020B0000000000000000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Trefoil Sans Light" panose="020B0000000000000000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Trefoil Sans Light" panose="020B0000000000000000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D6EA03-B5B7-F80B-9B7D-82D37A17AA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67996-F53C-64CF-6D12-BF1EBBC6E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583" y="987112"/>
            <a:ext cx="4923731" cy="298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3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42DC74-CF5E-C47D-AFA3-7D74985D95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9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9A722F-32B4-E75E-2FF5-2267CFFCA0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0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CF51CB-CAC3-B57B-E487-0B8F00637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40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2C8045-BB64-90E1-ACF8-CAE4FD53EE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91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B9252-58A9-7B06-8334-971DA0F2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8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9C05-CC1A-14FA-3266-5DC57FF3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0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C7C7-C6DA-8893-2593-39BFDAF4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36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BF51EE-C2FE-23EF-24D9-ACC421A14D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A833A2-80C5-F03D-33F2-E3D5F7BF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3C8BF-C1D1-1A34-ECF9-4455D9297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69CDB-EBDB-098F-1EC6-0218B2999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C21A2-11A6-40CB-588F-076FADAFC732}"/>
              </a:ext>
            </a:extLst>
          </p:cNvPr>
          <p:cNvSpPr txBox="1"/>
          <p:nvPr/>
        </p:nvSpPr>
        <p:spPr>
          <a:xfrm>
            <a:off x="256670" y="392487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12116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7724-542B-926D-E062-CADBDCE5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D0562-BE6E-6A14-48D1-F9C642732C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5D04A-D583-D2F7-2256-84E84B426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5B96C-05FD-3104-A98F-E2D56211E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05CFE-3EB8-DE3C-24EE-975D759858C3}"/>
              </a:ext>
            </a:extLst>
          </p:cNvPr>
          <p:cNvSpPr txBox="1"/>
          <p:nvPr/>
        </p:nvSpPr>
        <p:spPr>
          <a:xfrm>
            <a:off x="256670" y="392487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55891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A8D8E4-397C-B81F-E728-23A64938C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23029-5573-2874-8E2D-2D04E1C36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2302160-282C-BF86-79FF-4C95A6EDF0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E88C18-0EC3-406C-28C5-D007E1E7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0C19CD-2AD3-9266-3E99-8CD659D67872}"/>
              </a:ext>
            </a:extLst>
          </p:cNvPr>
          <p:cNvSpPr txBox="1"/>
          <p:nvPr/>
        </p:nvSpPr>
        <p:spPr>
          <a:xfrm>
            <a:off x="256670" y="392487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Select “</a:t>
            </a:r>
            <a:r>
              <a:rPr lang="en-US" sz="1000">
                <a:solidFill>
                  <a:schemeClr val="bg1"/>
                </a:solidFill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Select “</a:t>
            </a:r>
            <a:r>
              <a:rPr lang="en-US" sz="1000">
                <a:solidFill>
                  <a:schemeClr val="bg1"/>
                </a:solidFill>
                <a:latin typeface="Trefoil Sans Medium" panose="020B0000000000000000" pitchFamily="34" charset="0"/>
              </a:rPr>
              <a:t>Crop</a:t>
            </a: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8118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EB1777-1B2E-94C1-80CD-A03172AFD4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9975CF-7B4D-417B-97B9-75EBBC7FF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6AFF6-AFEB-8EDF-D76E-6802BEB11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2F610-D55B-5927-97D1-994D83939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4C859F-1717-0F66-DBFA-DA7AE77442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1F21DC-C11E-9331-4E2E-CE412D1D9485}"/>
              </a:ext>
            </a:extLst>
          </p:cNvPr>
          <p:cNvSpPr txBox="1"/>
          <p:nvPr/>
        </p:nvSpPr>
        <p:spPr>
          <a:xfrm>
            <a:off x="6311042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187508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E6938C-C2D5-5D18-C82A-0818CE6A17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5FC68C-2972-97D7-F70C-3822EC3A3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BBA82-5055-AE71-5D7D-3398EFA78B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00BE18-2500-84A9-DAAB-5269EC0C8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703C7C-C0C1-8646-E5A4-681CBD407D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0DDD31-734A-1E7C-61C5-7448ADCD8FC4}"/>
              </a:ext>
            </a:extLst>
          </p:cNvPr>
          <p:cNvSpPr txBox="1"/>
          <p:nvPr/>
        </p:nvSpPr>
        <p:spPr>
          <a:xfrm>
            <a:off x="6311042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4010032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E96AE0-69C6-0114-4CEF-6D34F421A3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10E1A0-30C0-30B7-BFE6-38C99625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C1A3AC-1A4B-B8BD-0DD4-9571995E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D34AF-8904-E5FC-A1B9-1558B9F8C5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5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9A41F-253C-9695-E6D0-E550E9FD20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571392-D0D5-35E6-F46C-AB128F260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5BE8BE-9FE5-27FD-9EA7-97D37EAE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08603C-9463-C469-037C-BEB093B0D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87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DC35B6-AA42-D080-6B23-1A6D21FED6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C1FE10-3F25-26DA-8276-8280D318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E91E1D-7B8E-AAB5-CE3E-23A222E78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1E4421-FB27-08B1-EC36-5DCDDA2B61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0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168BB2-E45E-FF1A-9942-E818AFA6D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8AFAE-89AF-8DDF-C713-C3C92558D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58B167-E32C-A674-C68E-AE859145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AFB6-9468-2176-EF36-B111441778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9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69C5AA-F2E9-33CA-5FA2-26869170D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3C3B79-452B-1333-F7F7-0DEC6F89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D8DE8B-5CBE-1ECA-4CE5-15171C90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949BA16-9DCC-A675-663A-09FAA45A0C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C647EA-A8A7-2C13-8C7C-021A4CA33422}"/>
              </a:ext>
            </a:extLst>
          </p:cNvPr>
          <p:cNvSpPr txBox="1"/>
          <p:nvPr/>
        </p:nvSpPr>
        <p:spPr>
          <a:xfrm>
            <a:off x="3761129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2481892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326DC8-C0A9-6D5B-BE3F-06610D4394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E4AF13-30D7-7F68-D0D8-EDBBC5B8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F5CB99D-CC11-B20A-0EC0-8C93669748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6BBDF8C-35C5-C7EF-7958-99FFF2443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C5800C-FB9E-1CFF-1810-F74003D0AE8A}"/>
              </a:ext>
            </a:extLst>
          </p:cNvPr>
          <p:cNvSpPr txBox="1"/>
          <p:nvPr/>
        </p:nvSpPr>
        <p:spPr>
          <a:xfrm>
            <a:off x="3761129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351587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888934-DB39-8095-ABBF-3AF953BF44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A7F31-B6B0-B6A9-1F5A-086C9DD7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8E21ED-106F-1CBD-ACB1-062C504B37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65E54A-0D60-02EF-EFCC-3F9D8B98C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749193-4580-6AC7-858E-7C85E0635AA1}"/>
              </a:ext>
            </a:extLst>
          </p:cNvPr>
          <p:cNvSpPr txBox="1"/>
          <p:nvPr/>
        </p:nvSpPr>
        <p:spPr>
          <a:xfrm>
            <a:off x="3761129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932782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04DEBE-EA24-76E3-5E01-F6F45A271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ACFBCD-5EA0-0420-8CEE-7122E5148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56875C-30F7-66FF-ECC3-B550FBB2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9BB9D3-A265-BEE2-A529-BC4BA49F0EA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073691-C317-5330-B61E-9CB1BB0A6148}"/>
              </a:ext>
            </a:extLst>
          </p:cNvPr>
          <p:cNvSpPr txBox="1"/>
          <p:nvPr/>
        </p:nvSpPr>
        <p:spPr>
          <a:xfrm>
            <a:off x="3761129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4255670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22484D-6372-9AE9-23A4-A4CF93AFDC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362AAF-B733-C120-64F5-5E9973CF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DF71B-0C6F-312D-08A9-570FBA26D8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808ABD-5190-8628-7FA8-1262553640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C8435-086F-E3B6-DF9F-BBB3EE4B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B6B6F-B684-8A03-CA8D-6EE87DA20B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15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94518-2A17-611C-0DA8-EE3183F17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9A3E78-B689-8377-22D7-34AD2743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F7957-47E9-3406-EC99-1FF3A57E31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17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C3CC7C-6AE3-1B4D-ED70-623A0A79F0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D4D61-6242-2325-D628-E64BD942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4D34C-EB24-1F69-19C1-4778B99394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26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507959-20C9-661E-7D56-046DC3FFF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610FD-56F5-84CF-7753-343716B46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E495C-4570-174D-4499-2DBAFB5F52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30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F1FB99-55A1-D02F-5688-14F8840335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FEF9D-D478-3A2B-6915-1BDB43A9B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B7225-26C1-0A23-4E84-BCE34E2CDA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5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E55FAE-8458-E494-761A-E14F36411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1AD2BC-66BF-F9FA-1D6B-EA730AB41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8D967A-2527-2F45-B779-28EAF4CB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FD9B783-3062-32F8-8509-F16900D109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0AC4F8-8BF7-EF78-ECE1-E2577CADA8B4}"/>
              </a:ext>
            </a:extLst>
          </p:cNvPr>
          <p:cNvSpPr txBox="1"/>
          <p:nvPr/>
        </p:nvSpPr>
        <p:spPr>
          <a:xfrm>
            <a:off x="4355861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583742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9773B8-9861-81A9-B3A1-CF4DD4649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9C5874-4235-1A14-8FE8-1265D56F5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1AAAFA8-CDEE-2869-7CE5-E0C1E3E4CC1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834CA-E0AC-A08E-659B-CFCC1C9D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CA5F3-1DAE-9F7B-9C67-B14ECE4EED49}"/>
              </a:ext>
            </a:extLst>
          </p:cNvPr>
          <p:cNvSpPr txBox="1"/>
          <p:nvPr/>
        </p:nvSpPr>
        <p:spPr>
          <a:xfrm>
            <a:off x="2281734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3367266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FB74EBA-CF03-6FD3-F323-6B7F109B5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C9A48B-F786-98A8-2904-9105F3D07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FC45F76-64A9-5071-4C86-808C2490AE0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8943C3-A9DB-E53F-3905-DC84E8A6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76A0A-F19C-62DF-CCB3-290CF4F13C95}"/>
              </a:ext>
            </a:extLst>
          </p:cNvPr>
          <p:cNvSpPr txBox="1"/>
          <p:nvPr/>
        </p:nvSpPr>
        <p:spPr>
          <a:xfrm>
            <a:off x="2051275" y="2896696"/>
            <a:ext cx="257775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0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Place the image in shape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the image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Shape Format</a:t>
            </a:r>
            <a:r>
              <a:rPr lang="en-US" sz="1000">
                <a:latin typeface="Trefoil Sans Light" panose="020B0000000000000000" pitchFamily="34" charset="0"/>
              </a:rPr>
              <a:t>”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Select “</a:t>
            </a:r>
            <a:r>
              <a:rPr lang="en-US" sz="1000">
                <a:latin typeface="Trefoil Sans Medium" panose="020B0000000000000000" pitchFamily="34" charset="0"/>
              </a:rPr>
              <a:t>Crop</a:t>
            </a:r>
            <a:r>
              <a:rPr lang="en-US" sz="1000">
                <a:latin typeface="Trefoil Sans Light" panose="020B0000000000000000" pitchFamily="34" charset="0"/>
              </a:rPr>
              <a:t>” button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0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2952091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6A4854-D7E6-104F-6C0D-E53107A27C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8DD7F-513A-16C6-8B72-D2D619A82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59BB5-91B0-0AAE-890B-F88A712C4E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07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52CB6F-7F16-CAF7-0541-A37AD18ED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BF8953-162C-0447-2D6B-8CAE47D03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3AD8D-C140-755D-2D99-C323E36B28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69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B88518-EDCC-52D7-0CFB-7487413C4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63E6A4-4ED4-BA54-47E2-37F535DC4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D1822-46B2-F348-EDFC-5399C0795E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84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7E6000-98CB-DBD7-F9A3-6B05C9EE7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EC22E5-39DD-E965-8BC1-5F4304A0B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EFC1D-A391-26DD-314A-0499A7F11A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70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32ADD-123F-DC4C-8BBE-D2F137C732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E9B52-6422-5BDA-17C8-75804FB9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EC4F2-F417-3986-066F-67EA2B0316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656103-6380-9912-9F55-3A578674AF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F75238-2F98-0C2C-C419-335C7E76B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536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A0F818-52E9-38CA-140C-C2E37CC78F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7F984-E00E-D573-E0CF-0D12ED60D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159355-97C5-5EF0-CDD1-ED0EA165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F47B5-7137-46C2-3D13-0D1579F77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B1B2C7-8683-B7D9-EB7E-FE7D24221D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583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21E0BA-66B4-F9AF-8EED-CBA6BE34FD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F12E4-CD10-3AB6-033D-65E92113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3A3CD1-7BB6-F51E-B2E2-AEE6281A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924D2-26DC-06A2-0321-7EBCEC1AA6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322E70-FCD0-1E8A-D285-0072167E47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94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188EAF-0D1F-633B-9F8C-966DF4E656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C3954-334F-6D43-8475-1BBD2F43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ECD1C5-E621-FE23-16F2-D84C01D5E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C8B0FC-75BB-88C3-AF86-81CC3561F7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C84ED6-8BFF-0706-EB8F-60B24E9F59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83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D9752F-342A-4DFF-2AE3-E629E5C860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EC01D8-1CF0-39A5-808F-7E34F1DA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70E6A4-98F2-0E09-116E-BE2F9A7A9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6B212B-8B61-5BF5-D9A0-706E8BB666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37B9D9-8AF2-625B-B39A-021575A307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03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3F6C0C-5FF4-7ABD-E4C8-3FF7889B5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FAE49-8D09-3D8F-C6E5-9AE621F6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3C90BE-5B9A-A22C-12D0-BC98B315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D74361-F3ED-ED65-0674-5B7B6A015E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F60B66-4B4A-8F9A-CDF2-DAD6E957E4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3504E5-FC88-2546-DA41-F9030D461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09B908-69F7-3AE5-B4A7-F09D495F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2B3799-D6A8-2994-5770-D43EC98B9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7E8B7A-668A-E312-554D-350A29D30C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69E9AB-5BCF-47BB-2B3D-C55809209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24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F4508E-53C2-A589-F4E8-1A6DB3410B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6D1CCB-30C5-4C6F-D44A-EB334E7B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ECE5B2-AEE9-9019-E035-CAC2B5DC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C4362-99C6-10E2-F3CA-C34F94DA69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A0269A-8AB1-90D6-34A0-B91BBC5DC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472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7008B1-4B6E-1E36-9ED9-A895D24A8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87EFB5-8290-3B56-8300-99293B33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467A07-7F6E-EFA5-38F6-99552ED9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695F8-4545-2854-D6AF-8119B1E72C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64BA23-5896-55CB-22F7-52A8209FC3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71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114B35-44B9-23D7-7746-1B43AC01FE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E0C3E7-3E47-EB0C-2413-8222AE57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2210CF-F66F-E267-069E-AFA8D214D9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4B71E9D-FEAD-535A-8DE4-38CFF390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ECC0A5-46B6-9EDF-F474-A7C63C8389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6A73D7-D9D4-DEBC-6C66-765EFA6FF1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632589-419B-6389-7A18-DA091B29D6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DC7F5C-64B9-20EB-D475-5E98E964BA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C653A03-5E02-D105-6BC4-F74650FF7B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67131A8-0DCC-72E6-004E-E5483BE4F0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A1F647-CAF8-20D5-C23F-791D9AC174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2D9283-92F8-6274-EF05-322A4545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DD753D-05D4-D131-5B0B-FD7A9223F262}"/>
              </a:ext>
            </a:extLst>
          </p:cNvPr>
          <p:cNvSpPr txBox="1"/>
          <p:nvPr/>
        </p:nvSpPr>
        <p:spPr>
          <a:xfrm>
            <a:off x="1947746" y="1754772"/>
            <a:ext cx="152379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8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Place the image in shape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the image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“</a:t>
            </a:r>
            <a:r>
              <a:rPr lang="en-US" sz="800">
                <a:latin typeface="Trefoil Sans Medium" panose="020B0000000000000000" pitchFamily="34" charset="0"/>
              </a:rPr>
              <a:t>Shape Format</a:t>
            </a:r>
            <a:r>
              <a:rPr lang="en-US" sz="800">
                <a:latin typeface="Trefoil Sans Light" panose="020B0000000000000000" pitchFamily="34" charset="0"/>
              </a:rPr>
              <a:t>”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“</a:t>
            </a:r>
            <a:r>
              <a:rPr lang="en-US" sz="800">
                <a:latin typeface="Trefoil Sans Medium" panose="020B0000000000000000" pitchFamily="34" charset="0"/>
              </a:rPr>
              <a:t>Crop</a:t>
            </a:r>
            <a:r>
              <a:rPr lang="en-US" sz="800">
                <a:latin typeface="Trefoil Sans Light" panose="020B0000000000000000" pitchFamily="34" charset="0"/>
              </a:rPr>
              <a:t>” button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1225939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3F3AA2-6F29-5CEB-7661-DFBF77D91A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4D6ED3-EA70-B887-0476-9A9D7C5E1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D591FAB-F0C8-EF32-B69A-58C2214A8B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732E4E4-F449-6363-15BB-53EE945C0F5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F32BE1-DC39-F363-45B3-7519B92B6A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C3396C2-46E1-B1A6-0456-BF75AAB6D6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C274045-6FDD-58FF-55E4-794B50E8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07FB36-65EF-E244-38C1-75869CE1680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A41A7D-7984-ECA9-4A8F-D9D544C3FE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2EF5E-D2E3-A44F-BE6A-72E2017B10AD}"/>
              </a:ext>
            </a:extLst>
          </p:cNvPr>
          <p:cNvSpPr txBox="1"/>
          <p:nvPr/>
        </p:nvSpPr>
        <p:spPr>
          <a:xfrm>
            <a:off x="1947746" y="1754772"/>
            <a:ext cx="1523798" cy="193899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800">
                <a:latin typeface="Trefoil Sans Medium" panose="020B0000000000000000" pitchFamily="34" charset="0"/>
              </a:rPr>
              <a:t>To adjust the image size/position 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Place the image in shape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the image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“</a:t>
            </a:r>
            <a:r>
              <a:rPr lang="en-US" sz="800">
                <a:latin typeface="Trefoil Sans Medium" panose="020B0000000000000000" pitchFamily="34" charset="0"/>
              </a:rPr>
              <a:t>Shape Format</a:t>
            </a:r>
            <a:r>
              <a:rPr lang="en-US" sz="800">
                <a:latin typeface="Trefoil Sans Light" panose="020B0000000000000000" pitchFamily="34" charset="0"/>
              </a:rPr>
              <a:t>”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Select “</a:t>
            </a:r>
            <a:r>
              <a:rPr lang="en-US" sz="800">
                <a:latin typeface="Trefoil Sans Medium" panose="020B0000000000000000" pitchFamily="34" charset="0"/>
              </a:rPr>
              <a:t>Crop</a:t>
            </a:r>
            <a:r>
              <a:rPr lang="en-US" sz="800">
                <a:latin typeface="Trefoil Sans Light" panose="020B0000000000000000" pitchFamily="34" charset="0"/>
              </a:rPr>
              <a:t>” button</a:t>
            </a:r>
          </a:p>
          <a:p>
            <a:pPr marL="230188" lvl="1" indent="-112713">
              <a:buFont typeface="Arial" panose="020B0604020202020204" pitchFamily="34" charset="0"/>
              <a:buChar char="•"/>
            </a:pPr>
            <a:r>
              <a:rPr lang="en-US" sz="800">
                <a:latin typeface="Trefoil Sans Light" panose="020B0000000000000000" pitchFamily="34" charset="0"/>
              </a:rPr>
              <a:t>The four-headed move cursor should show up on the image. Click and drag the picture around “within” the crop box, or change the size/proportions of the picture by click/dragging the corner/side handles</a:t>
            </a:r>
          </a:p>
        </p:txBody>
      </p:sp>
    </p:spTree>
    <p:extLst>
      <p:ext uri="{BB962C8B-B14F-4D97-AF65-F5344CB8AC3E}">
        <p14:creationId xmlns:p14="http://schemas.microsoft.com/office/powerpoint/2010/main" val="2130924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55A0DB-F90C-C152-23FD-20C2D3C08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3CE80-B377-CE60-6659-9C337F373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35616453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D811A4-9B8A-2E13-8953-B1E263239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91CCDB-B024-8747-B233-CAD1CBC7A901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07A24-1332-94EE-CFC2-07CA9BC3D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©2026 Girl Scouts of the USA. All Rights Reserved.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1644923820"/>
      </p:ext>
    </p:extLst>
  </p:cSld>
  <p:clrMapOvr>
    <a:masterClrMapping/>
  </p:clrMapOvr>
</p:sld>
</file>

<file path=ppt/theme/theme1.xml><?xml version="1.0" encoding="utf-8"?>
<a:theme xmlns:a="http://schemas.openxmlformats.org/drawingml/2006/main" name="Find What's Within - General">
  <a:themeElements>
    <a:clrScheme name="Find Whats Within">
      <a:dk1>
        <a:srgbClr val="000000"/>
      </a:dk1>
      <a:lt1>
        <a:srgbClr val="FFFFFF"/>
      </a:lt1>
      <a:dk2>
        <a:srgbClr val="03B451"/>
      </a:dk2>
      <a:lt2>
        <a:srgbClr val="D5F166"/>
      </a:lt2>
      <a:accent1>
        <a:srgbClr val="005640"/>
      </a:accent1>
      <a:accent2>
        <a:srgbClr val="004987"/>
      </a:accent2>
      <a:accent3>
        <a:srgbClr val="EE3024"/>
      </a:accent3>
      <a:accent4>
        <a:srgbClr val="FF830C"/>
      </a:accent4>
      <a:accent5>
        <a:srgbClr val="A0DEF1"/>
      </a:accent5>
      <a:accent6>
        <a:srgbClr val="F7ABD6"/>
      </a:accent6>
      <a:hlink>
        <a:srgbClr val="00563E"/>
      </a:hlink>
      <a:folHlink>
        <a:srgbClr val="00B25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6" id="{2EB30E74-CC20-B142-AE8D-DBFF0E27538C}" vid="{CAAFA851-C69D-4E4D-B0EE-288F29B46B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7DC9DB0367F140AC13B4882DCCDBF6" ma:contentTypeVersion="18" ma:contentTypeDescription="Create a new document." ma:contentTypeScope="" ma:versionID="9904c0cda18853738aea525427d0e37b">
  <xsd:schema xmlns:xsd="http://www.w3.org/2001/XMLSchema" xmlns:xs="http://www.w3.org/2001/XMLSchema" xmlns:p="http://schemas.microsoft.com/office/2006/metadata/properties" xmlns:ns2="adc13382-b956-45de-a589-df4597859866" xmlns:ns3="da0d4a89-cc05-474b-a9a4-f1b1668ae1cb" targetNamespace="http://schemas.microsoft.com/office/2006/metadata/properties" ma:root="true" ma:fieldsID="5a30dbbd4a90a5e96ec0bbd3df811b75" ns2:_="" ns3:_="">
    <xsd:import namespace="adc13382-b956-45de-a589-df4597859866"/>
    <xsd:import namespace="da0d4a89-cc05-474b-a9a4-f1b1668ae1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13382-b956-45de-a589-df4597859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b822a-07aa-4665-8761-d9cf46fc65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mage" ma:index="25" nillable="true" ma:displayName="Image" ma:format="Thumbnail" ma:internalName="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0d4a89-cc05-474b-a9a4-f1b1668ae1c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41e4bde-3ffa-4176-83af-b409d4bc2689}" ma:internalName="TaxCatchAll" ma:showField="CatchAllData" ma:web="da0d4a89-cc05-474b-a9a4-f1b1668ae1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c13382-b956-45de-a589-df4597859866">
      <Terms xmlns="http://schemas.microsoft.com/office/infopath/2007/PartnerControls"/>
    </lcf76f155ced4ddcb4097134ff3c332f>
    <TaxCatchAll xmlns="da0d4a89-cc05-474b-a9a4-f1b1668ae1cb" xsi:nil="true"/>
    <Image xmlns="adc13382-b956-45de-a589-df4597859866" xsi:nil="true"/>
  </documentManagement>
</p:properties>
</file>

<file path=customXml/itemProps1.xml><?xml version="1.0" encoding="utf-8"?>
<ds:datastoreItem xmlns:ds="http://schemas.openxmlformats.org/officeDocument/2006/customXml" ds:itemID="{E57467AF-1F5E-4E52-9946-F4B4F2EC0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63BAB-D8FC-4021-81FF-1837DC363504}">
  <ds:schemaRefs>
    <ds:schemaRef ds:uri="adc13382-b956-45de-a589-df4597859866"/>
    <ds:schemaRef ds:uri="da0d4a89-cc05-474b-a9a4-f1b1668ae1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DEEDC67-3C4A-4B97-AC43-0ED744D90968}">
  <ds:schemaRefs>
    <ds:schemaRef ds:uri="adc13382-b956-45de-a589-df4597859866"/>
    <ds:schemaRef ds:uri="da0d4a89-cc05-474b-a9a4-f1b1668ae1c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Find What's Within - General</Template>
  <Application>Microsoft Office PowerPoint</Application>
  <PresentationFormat>On-screen Show (16:9)</PresentationFormat>
  <Slides>47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Find What's Within - 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Levine</dc:creator>
  <cp:revision>2</cp:revision>
  <dcterms:created xsi:type="dcterms:W3CDTF">2026-08-10T19:38:39Z</dcterms:created>
  <dcterms:modified xsi:type="dcterms:W3CDTF">2026-10-12T19:11:13Z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0x0101000D7DC9DB0367F140AC13B4882DCCDBF6</vt:lpwstr>
  </property>
  <property fmtid="{D5CDD505-2E9C-101B-9397-08002B2CF9AE}" pid="3" name="MediaServiceImageTags">
    <vt:lpwstr/>
  </property>
  <property fmtid="{D5CDD505-2E9C-101B-9397-08002B2CF9AE}" pid="4" name="Lang">
    <vt:lpwstr>3;#English|306990a2-1c68-4be3-8e3e-fdd9af238ad9</vt:lpwstr>
  </property>
  <property fmtid="{D5CDD505-2E9C-101B-9397-08002B2CF9AE}" pid="5" name="Fiscal_x0020_Year">
    <vt:lpwstr/>
  </property>
  <property fmtid="{D5CDD505-2E9C-101B-9397-08002B2CF9AE}" pid="6" name="Topic">
    <vt:lpwstr>2;#Marketing|585a1e8d-0482-4e50-81dd-607e4081a084</vt:lpwstr>
  </property>
  <property fmtid="{D5CDD505-2E9C-101B-9397-08002B2CF9AE}" pid="7" name="News_x0020_Timeliness">
    <vt:lpwstr/>
  </property>
  <property fmtid="{D5CDD505-2E9C-101B-9397-08002B2CF9AE}" pid="8" name="Audience">
    <vt:lpwstr/>
  </property>
  <property fmtid="{D5CDD505-2E9C-101B-9397-08002B2CF9AE}" pid="9" name="Council">
    <vt:lpwstr/>
  </property>
  <property fmtid="{D5CDD505-2E9C-101B-9397-08002B2CF9AE}" pid="10" name="Fiscal Year">
    <vt:lpwstr/>
  </property>
  <property fmtid="{D5CDD505-2E9C-101B-9397-08002B2CF9AE}" pid="11" name="l8195ee9cc5448fd804c18b615eb5250">
    <vt:lpwstr/>
  </property>
  <property fmtid="{D5CDD505-2E9C-101B-9397-08002B2CF9AE}" pid="12" name="Program_x0020_Levels">
    <vt:lpwstr/>
  </property>
  <property fmtid="{D5CDD505-2E9C-101B-9397-08002B2CF9AE}" pid="13" name="Program Levels">
    <vt:lpwstr/>
  </property>
  <property fmtid="{D5CDD505-2E9C-101B-9397-08002B2CF9AE}" pid="14" name="Year">
    <vt:lpwstr>160;#2020|34988d27-d44c-4e36-a388-01c80be96d50</vt:lpwstr>
  </property>
  <property fmtid="{D5CDD505-2E9C-101B-9397-08002B2CF9AE}" pid="15" name="News Timeliness">
    <vt:lpwstr/>
  </property>
</Properties>
</file>