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embeddedFontLst>
    <p:embeddedFont>
      <p:font typeface="Caveat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D6C98-E632-4462-9C6B-E5A305DF54AB}" v="4" dt="2020-05-07T18:05:33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758a73dfd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758a73dfd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 girls discuss  and brainstorm what are some steps to figure out what they can do in their community to help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58a73dfd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58a73dfd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58a73dfd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58a73dfd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758a73dfd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758a73dfd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58a73dfd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58a73dfd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758a73dfd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758a73dfd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the girls which of the women made the most impact (allow the girls to express their opinion – remember, all answers are allowed).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the girls if they have a woman in their own family (past or present) they consider extra- ordinary. Let them express why/how.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58a73dfd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58a73dfd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58a73dfd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58a73dfd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58a73dfd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58a73dfd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58a73dfd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58a73dfd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58a73dfd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58a73dfd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0775" y="1708075"/>
            <a:ext cx="5686426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4725" y="1905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450" y="259325"/>
            <a:ext cx="18192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1525" y="152400"/>
            <a:ext cx="29146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6034450" y="2593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ctrTitle"/>
          </p:nvPr>
        </p:nvSpPr>
        <p:spPr>
          <a:xfrm>
            <a:off x="776525" y="272850"/>
            <a:ext cx="7388400" cy="10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 b="1">
                <a:latin typeface="Caveat"/>
                <a:ea typeface="Caveat"/>
                <a:cs typeface="Caveat"/>
                <a:sym typeface="Caveat"/>
              </a:rPr>
              <a:t>The Power of Community - </a:t>
            </a:r>
            <a:r>
              <a:rPr lang="en" sz="2800" b="1">
                <a:latin typeface="Caveat"/>
                <a:ea typeface="Caveat"/>
                <a:cs typeface="Caveat"/>
                <a:sym typeface="Caveat"/>
              </a:rPr>
              <a:t>Tying It Together </a:t>
            </a:r>
            <a:endParaRPr sz="8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848825" y="1298550"/>
            <a:ext cx="7943100" cy="2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   </a:t>
            </a:r>
            <a:r>
              <a:rPr lang="en" sz="2000" b="1">
                <a:solidFill>
                  <a:schemeClr val="dk1"/>
                </a:solidFill>
              </a:rPr>
              <a:t>You will now begin the final leg of the journey. You will begin to look at your community and decide on something that you can do to help out. 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The Power of Community to drive mass market scale for B2M² compani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6275" y="2794050"/>
            <a:ext cx="4870675" cy="20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ctrTitle"/>
          </p:nvPr>
        </p:nvSpPr>
        <p:spPr>
          <a:xfrm>
            <a:off x="929150" y="152400"/>
            <a:ext cx="7701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Caveat"/>
                <a:ea typeface="Caveat"/>
                <a:cs typeface="Caveat"/>
                <a:sym typeface="Caveat"/>
              </a:rPr>
              <a:t>Ready, Set, ACTION!!</a:t>
            </a:r>
            <a:endParaRPr sz="7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808400" y="1055350"/>
            <a:ext cx="7943100" cy="28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A118D"/>
                </a:solidFill>
              </a:rPr>
              <a:t>Next Steps:</a:t>
            </a:r>
            <a:endParaRPr sz="1600" b="1">
              <a:solidFill>
                <a:srgbClr val="EA118D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Come up with your top 3 choices for your Take Action Project.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Once decided, begin to work on your action plan and ways to connect in the community.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Don’t forget to connect with your Troop Leader and Parents for support and guidance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 descr="Good Luck Images, Stock Photos &amp; Vectors | Shutterstoc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121" y="3429800"/>
            <a:ext cx="4328100" cy="1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3900" y="152400"/>
            <a:ext cx="87700" cy="163303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808" y="2118884"/>
            <a:ext cx="8196418" cy="255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2286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62" name="Google Shape;162;p24" descr="Agent Of Change Junior Journey Award Set | Girl Scout Shop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8625" y="152400"/>
            <a:ext cx="1814084" cy="181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 descr="Girl Scouts Troop #81423: Girl Scout Juniors - Agent of change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5025" y="152400"/>
            <a:ext cx="1814084" cy="181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>
            <a:off x="2415125" y="1192400"/>
            <a:ext cx="990300" cy="293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118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1099875" y="152400"/>
            <a:ext cx="7701600" cy="5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EA118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EA118D"/>
                </a:solidFill>
              </a:rPr>
              <a:t>How will this Virtual Troop Meeting work?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099875" y="9701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On the right side of your screen, there is a control panel.  You should see a microphone, a video camera and a chat bubble.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•When we sing together, you will want to click on your microphone so it is green.  Then everyone will be able to hear you.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•If you have a webcam, clicking on it will let everyone else in the meeting see you too.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• The Chat Log looks like a cartoon thought bubble…see it underlined in red?  You can type questions or comments into the chat log and everyone will be able to see what you write!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7100" y="1375100"/>
            <a:ext cx="452437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429500" y="1527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697250" y="152400"/>
            <a:ext cx="4842000" cy="14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rgbClr val="EA118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rgbClr val="EA118D"/>
                </a:solidFill>
              </a:rPr>
              <a:t>Girl Scout Promise </a:t>
            </a:r>
            <a:endParaRPr sz="4000" b="1">
              <a:solidFill>
                <a:srgbClr val="EA118D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rgbClr val="EA118D"/>
                </a:solidFill>
              </a:rPr>
              <a:t>and Law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022700" y="1547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200" y="1627025"/>
            <a:ext cx="3591903" cy="33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940600" y="1779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625" y="309563"/>
            <a:ext cx="3657600" cy="45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655000" y="195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1010000" y="272825"/>
            <a:ext cx="7701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HERstory - </a:t>
            </a:r>
            <a:r>
              <a:rPr lang="en" sz="3100" b="1">
                <a:latin typeface="Caveat"/>
                <a:ea typeface="Caveat"/>
                <a:cs typeface="Caveat"/>
                <a:sym typeface="Caveat"/>
              </a:rPr>
              <a:t>Tying it Together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959975" y="1131750"/>
            <a:ext cx="79431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explore famous women in history.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We’ll learn about ordinary women who did extraordinary things.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We’ll also learn about women alive today who are making a difference.</a:t>
            </a:r>
            <a:endParaRPr sz="2000" b="1">
              <a:solidFill>
                <a:srgbClr val="EA118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EA118D"/>
                </a:solidFill>
                <a:latin typeface="Caveat"/>
                <a:ea typeface="Caveat"/>
                <a:cs typeface="Caveat"/>
                <a:sym typeface="Caveat"/>
              </a:rPr>
              <a:t>Women from the pages of HERstory</a:t>
            </a:r>
            <a:endParaRPr sz="2300" b="1">
              <a:solidFill>
                <a:srgbClr val="EA118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EA118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of this activity</a:t>
            </a:r>
            <a:r>
              <a:rPr lang="en" sz="1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9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" sz="17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women in history who are perhaps lesser known but every bit as important and influential as more well-known women in history. To learn about ordinary women doing extraordinary things.</a:t>
            </a:r>
            <a:endParaRPr sz="1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descr="Girl Scout Bridging Guid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9875" y="181875"/>
            <a:ext cx="2423200" cy="15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5775894" y="413505"/>
            <a:ext cx="32985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ctrTitle"/>
          </p:nvPr>
        </p:nvSpPr>
        <p:spPr>
          <a:xfrm>
            <a:off x="1010000" y="152400"/>
            <a:ext cx="7701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Caveat"/>
                <a:ea typeface="Caveat"/>
                <a:cs typeface="Caveat"/>
                <a:sym typeface="Caveat"/>
              </a:rPr>
              <a:t>Women in HISTORY </a:t>
            </a:r>
            <a:endParaRPr sz="800"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768500" y="808400"/>
            <a:ext cx="7943100" cy="41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914400" lvl="0" indent="45720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Abolitionist and women's rights activist </a:t>
            </a: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Sojourner Truth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 is best known for her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0" indent="4572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speech on racial inequalities, "Ain't I a Woman?" delivered at the Ohio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0" indent="4572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Women's Rights Convention in 1851.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Juliette Gordon Low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 spent her early life in the South as a member of a socially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and financially elite family. After the death of her millionaire husband, Low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met William Baden-Powell, founder of the Boy Scouts, which inspired her to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create the Girl Scouts of the United States of America. Following a battle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with breast cancer, she died in Savannah, Georgia in 1927.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04" y="419829"/>
            <a:ext cx="1892420" cy="229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7411" y="2404801"/>
            <a:ext cx="1974408" cy="25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988725" y="434525"/>
            <a:ext cx="7539900" cy="7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latin typeface="Caveat"/>
                <a:ea typeface="Caveat"/>
                <a:cs typeface="Caveat"/>
                <a:sym typeface="Caveat"/>
              </a:rPr>
              <a:t>Women in HISTORY</a:t>
            </a:r>
            <a:endParaRPr sz="450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828625" y="970100"/>
            <a:ext cx="8003700" cy="4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Clara</a:t>
            </a:r>
            <a:r>
              <a:rPr lang="en" sz="1700" b="1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Barton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 was an educator, nurse and founder of the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American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Red Cross.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Sandra Day O'Connor was the first woman appointed to the U.S. Supreme Court.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A Republican, she was considered a moderate conservative and served for 24 years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In 1983, astronaut and astrophysicist </a:t>
            </a: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Sally Ride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 became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the first American woman in space aboard the space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shuttle Challenger.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22860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2860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Suffragist </a:t>
            </a: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Alice Paul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 dedicated her life's work to women's rights and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2860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was a key figure in the push for the 19th Amendment.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324" y="646724"/>
            <a:ext cx="1367225" cy="13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900" y="1610850"/>
            <a:ext cx="1160575" cy="134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675" y="2723325"/>
            <a:ext cx="1307725" cy="16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5725" y="3642975"/>
            <a:ext cx="1160577" cy="154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ctrTitle"/>
          </p:nvPr>
        </p:nvSpPr>
        <p:spPr>
          <a:xfrm>
            <a:off x="929675" y="152400"/>
            <a:ext cx="5466900" cy="7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latin typeface="Caveat"/>
                <a:ea typeface="Caveat"/>
                <a:cs typeface="Caveat"/>
                <a:sym typeface="Caveat"/>
              </a:rPr>
              <a:t>Women Who did Extra-ordinary Things </a:t>
            </a:r>
            <a:endParaRPr sz="6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727600" y="707375"/>
            <a:ext cx="7983600" cy="43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Princess Diana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was Princess of Wales while married to Prince Charles.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One of the most adored members of the British royal family,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she died in a 1997 car crash.She is remembered as the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"People's Princess" because of her widespread popularity and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global humanitarian efforts.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23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Wangari Maathai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was a Kenyan political and environmental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activist and her country's assistant minister of environment,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natural resources and wildlife.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descr="Princess Dian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150" y="1081275"/>
            <a:ext cx="2262150" cy="22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 descr="Wangari Maatha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3675" y="2597875"/>
            <a:ext cx="2424400" cy="24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827050" y="152400"/>
            <a:ext cx="5145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latin typeface="Caveat"/>
                <a:ea typeface="Caveat"/>
                <a:cs typeface="Caveat"/>
                <a:sym typeface="Caveat"/>
              </a:rPr>
              <a:t>Women Alive Today Who Are Making a Difference</a:t>
            </a:r>
            <a:endParaRPr sz="59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827050" y="752800"/>
            <a:ext cx="8217000" cy="4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Billionaire media executive and philanthropist </a:t>
            </a: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Oprah Winfrey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 is best known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for hosting her own internationally popular talk show from 1986 to 2011.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From there she launched her own television network, OWN.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As a young girl, </a:t>
            </a:r>
            <a:r>
              <a:rPr lang="en" sz="1300" b="1">
                <a:solidFill>
                  <a:srgbClr val="333333"/>
                </a:solidFill>
                <a:highlight>
                  <a:srgbClr val="FFFFFF"/>
                </a:highlight>
              </a:rPr>
              <a:t>Malala Yousafzai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 defied the Taliban in Pakistan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and demanded that girls be allowed to receive an education.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She was shot in the head by a Taliban gunman in 2012 but survived.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In 2014, she became the youngest person to receive the Nobel Peace Prize.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Jane Goodall is known for her years of living among chimpanzees in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Tanzania to create one of the most trailblazing studies of primates 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in modern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t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imes.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Oprah Winfre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050" y="752800"/>
            <a:ext cx="1818950" cy="18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Malala Yousafza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9225" y="1920800"/>
            <a:ext cx="1869450" cy="18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descr="Jane Goodall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875" y="3528925"/>
            <a:ext cx="1614575" cy="1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ctrTitle"/>
          </p:nvPr>
        </p:nvSpPr>
        <p:spPr>
          <a:xfrm>
            <a:off x="721200" y="70750"/>
            <a:ext cx="5210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9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latin typeface="Caveat"/>
                <a:ea typeface="Caveat"/>
                <a:cs typeface="Caveat"/>
                <a:sym typeface="Caveat"/>
              </a:rPr>
              <a:t>Women Alive Today Who Are Making a Difference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721200" y="863350"/>
            <a:ext cx="8050500" cy="4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Ruth Bader Ginsburg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is a U.S. Supreme Court justice, the second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woman to be appointed to the position.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Acclaimed ballerina </a:t>
            </a: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Misty Copeland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is the first African American performer to be appointed as a principal dancer for American Ballet Theatre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3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 descr="Ruth Bader Ginsbur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9125" y="293050"/>
            <a:ext cx="2029700" cy="2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 descr="Misty Copelan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800" y="1709300"/>
            <a:ext cx="2029700" cy="20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7EA733104BB40A77AEA93BD416F9F" ma:contentTypeVersion="4" ma:contentTypeDescription="Create a new document." ma:contentTypeScope="" ma:versionID="7d2cb5333a3a52b6375808c89b4f58e6">
  <xsd:schema xmlns:xsd="http://www.w3.org/2001/XMLSchema" xmlns:xs="http://www.w3.org/2001/XMLSchema" xmlns:p="http://schemas.microsoft.com/office/2006/metadata/properties" xmlns:ns2="f4b8de50-d29d-4b94-a6f0-7dc090518d73" targetNamespace="http://schemas.microsoft.com/office/2006/metadata/properties" ma:root="true" ma:fieldsID="6dcefb635a1c187ac23381f7d84b0d50" ns2:_="">
    <xsd:import namespace="f4b8de50-d29d-4b94-a6f0-7dc090518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8de50-d29d-4b94-a6f0-7dc090518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C6B24-2876-4E58-9CBB-81A68303289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4b8de50-d29d-4b94-a6f0-7dc090518d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878739-2B03-4581-B38C-CBE63E710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AAC41-8FD3-412B-8D99-90DE6088905C}">
  <ds:schemaRefs>
    <ds:schemaRef ds:uri="f4b8de50-d29d-4b94-a6f0-7dc090518d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(16:9)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Caveat</vt:lpstr>
      <vt:lpstr>Arial</vt:lpstr>
      <vt:lpstr>Simple Light</vt:lpstr>
      <vt:lpstr>PowerPoint Presentation</vt:lpstr>
      <vt:lpstr> How will this Virtual Troop Meeting work?</vt:lpstr>
      <vt:lpstr>  Girl Scout Promise  and Law</vt:lpstr>
      <vt:lpstr>    HERstory - Tying it Together</vt:lpstr>
      <vt:lpstr>Women in HISTORY </vt:lpstr>
      <vt:lpstr>Women in HISTORY</vt:lpstr>
      <vt:lpstr>Women Who did Extra-ordinary Things </vt:lpstr>
      <vt:lpstr>Women Alive Today Who Are Making a Difference</vt:lpstr>
      <vt:lpstr> Women Alive Today Who Are Making a Difference</vt:lpstr>
      <vt:lpstr>The Power of Community - Tying It Together </vt:lpstr>
      <vt:lpstr>Ready, Set, ACTION!!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Leiby</dc:creator>
  <cp:lastModifiedBy>Kristin Leiby</cp:lastModifiedBy>
  <cp:revision>1</cp:revision>
  <dcterms:modified xsi:type="dcterms:W3CDTF">2020-05-15T13:59:24Z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0x0101002AD7EA733104BB40A77AEA93BD416F9F</vt:lpwstr>
  </property>
</Properties>
</file>